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81" r:id="rId5"/>
    <p:sldId id="261" r:id="rId6"/>
    <p:sldId id="260" r:id="rId7"/>
    <p:sldId id="265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6E8"/>
    <a:srgbClr val="852C8C"/>
    <a:srgbClr val="9F5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0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31D78-1B64-4BE3-8A0F-CEFC5BAF852F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EE969E1-497B-4853-9392-D993F8C5D19A}">
      <dgm:prSet/>
      <dgm:spPr>
        <a:solidFill>
          <a:srgbClr val="7030A0"/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</a:rPr>
            <a:t>RED DE CASAS DE ACOGIDA</a:t>
          </a:r>
          <a:endParaRPr lang="es-ES" dirty="0">
            <a:solidFill>
              <a:schemeClr val="bg1"/>
            </a:solidFill>
          </a:endParaRPr>
        </a:p>
      </dgm:t>
    </dgm:pt>
    <dgm:pt modelId="{085CA508-646A-499C-9B70-F20CCBA225AE}" type="parTrans" cxnId="{1CAF69D1-A9E0-4FC7-B2F3-2E6FFFB27D0E}">
      <dgm:prSet/>
      <dgm:spPr/>
      <dgm:t>
        <a:bodyPr/>
        <a:lstStyle/>
        <a:p>
          <a:endParaRPr lang="es-ES"/>
        </a:p>
      </dgm:t>
    </dgm:pt>
    <dgm:pt modelId="{3C84724E-9ED8-46BB-B284-10750FD76AA5}" type="sibTrans" cxnId="{1CAF69D1-A9E0-4FC7-B2F3-2E6FFFB27D0E}">
      <dgm:prSet/>
      <dgm:spPr/>
      <dgm:t>
        <a:bodyPr/>
        <a:lstStyle/>
        <a:p>
          <a:endParaRPr lang="es-ES"/>
        </a:p>
      </dgm:t>
    </dgm:pt>
    <dgm:pt modelId="{FD7126A2-5A67-4B92-AE78-865632A35528}">
      <dgm:prSet/>
      <dgm:spPr>
        <a:solidFill>
          <a:srgbClr val="9F51A3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Casa Malva – Centro de Atención Integral a Mujeres (CAIM). </a:t>
          </a:r>
        </a:p>
      </dgm:t>
    </dgm:pt>
    <dgm:pt modelId="{606336F3-B848-4972-BEDD-24AAC642B8C3}" type="parTrans" cxnId="{C2307177-1983-47A0-981E-F7A4FF38B798}">
      <dgm:prSet/>
      <dgm:spPr/>
      <dgm:t>
        <a:bodyPr/>
        <a:lstStyle/>
        <a:p>
          <a:endParaRPr lang="es-ES"/>
        </a:p>
      </dgm:t>
    </dgm:pt>
    <dgm:pt modelId="{8E5324D9-38BA-47DA-8CD5-35A20B156E4D}" type="sibTrans" cxnId="{C2307177-1983-47A0-981E-F7A4FF38B798}">
      <dgm:prSet/>
      <dgm:spPr/>
      <dgm:t>
        <a:bodyPr/>
        <a:lstStyle/>
        <a:p>
          <a:endParaRPr lang="es-ES"/>
        </a:p>
      </dgm:t>
    </dgm:pt>
    <dgm:pt modelId="{1F66161C-6196-4189-BB30-D21F1404F63E}">
      <dgm:prSet/>
      <dgm:spPr>
        <a:solidFill>
          <a:srgbClr val="9F51A3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30 plazas (10 de acogida y 20 de larga estancia)</a:t>
          </a:r>
        </a:p>
      </dgm:t>
    </dgm:pt>
    <dgm:pt modelId="{4697E392-7C61-4595-A45C-5716E41E44E0}" type="parTrans" cxnId="{390D9D83-81B2-459A-8351-DBC1493E9309}">
      <dgm:prSet/>
      <dgm:spPr/>
      <dgm:t>
        <a:bodyPr/>
        <a:lstStyle/>
        <a:p>
          <a:endParaRPr lang="es-ES"/>
        </a:p>
      </dgm:t>
    </dgm:pt>
    <dgm:pt modelId="{D5F22373-E392-4852-A563-83BB8A5FEA50}" type="sibTrans" cxnId="{390D9D83-81B2-459A-8351-DBC1493E9309}">
      <dgm:prSet/>
      <dgm:spPr/>
      <dgm:t>
        <a:bodyPr/>
        <a:lstStyle/>
        <a:p>
          <a:endParaRPr lang="es-ES"/>
        </a:p>
      </dgm:t>
    </dgm:pt>
    <dgm:pt modelId="{BDFE552A-A4AF-4297-8FB4-6D17B569B2C5}">
      <dgm:prSet/>
      <dgm:spPr>
        <a:solidFill>
          <a:srgbClr val="9F51A3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Casa de acogida de Oviedo. </a:t>
          </a:r>
        </a:p>
      </dgm:t>
    </dgm:pt>
    <dgm:pt modelId="{CD8A1426-BC55-4D2D-94C4-DED858646A1E}" type="parTrans" cxnId="{0789097E-599E-42F9-B837-44EA6A7823DA}">
      <dgm:prSet/>
      <dgm:spPr/>
      <dgm:t>
        <a:bodyPr/>
        <a:lstStyle/>
        <a:p>
          <a:endParaRPr lang="es-ES"/>
        </a:p>
      </dgm:t>
    </dgm:pt>
    <dgm:pt modelId="{4AC83775-6CBB-4DC0-9E15-F2B5CF07B9A8}" type="sibTrans" cxnId="{0789097E-599E-42F9-B837-44EA6A7823DA}">
      <dgm:prSet/>
      <dgm:spPr/>
      <dgm:t>
        <a:bodyPr/>
        <a:lstStyle/>
        <a:p>
          <a:endParaRPr lang="es-ES"/>
        </a:p>
      </dgm:t>
    </dgm:pt>
    <dgm:pt modelId="{A4CE8CEA-AC41-416C-AD3E-FB2A20D29E29}">
      <dgm:prSet/>
      <dgm:spPr>
        <a:solidFill>
          <a:srgbClr val="9F51A3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19 plazas</a:t>
          </a:r>
        </a:p>
      </dgm:t>
    </dgm:pt>
    <dgm:pt modelId="{4DDFA1DA-D63D-46A5-A466-257CF7F75824}" type="parTrans" cxnId="{B3D94D9D-54C4-46A3-ABD6-22F845F3D06C}">
      <dgm:prSet/>
      <dgm:spPr/>
      <dgm:t>
        <a:bodyPr/>
        <a:lstStyle/>
        <a:p>
          <a:endParaRPr lang="es-ES"/>
        </a:p>
      </dgm:t>
    </dgm:pt>
    <dgm:pt modelId="{A179A405-4573-4099-AD21-9A2D878BAF46}" type="sibTrans" cxnId="{B3D94D9D-54C4-46A3-ABD6-22F845F3D06C}">
      <dgm:prSet/>
      <dgm:spPr/>
      <dgm:t>
        <a:bodyPr/>
        <a:lstStyle/>
        <a:p>
          <a:endParaRPr lang="es-ES"/>
        </a:p>
      </dgm:t>
    </dgm:pt>
    <dgm:pt modelId="{186E871F-1BC4-401A-8157-0A6C8D65E186}">
      <dgm:prSet/>
      <dgm:spPr>
        <a:solidFill>
          <a:srgbClr val="9F51A3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Casa de Acogida de Avilés. </a:t>
          </a:r>
        </a:p>
      </dgm:t>
    </dgm:pt>
    <dgm:pt modelId="{AECDA7F5-2728-41E5-BF3F-B617471274D1}" type="parTrans" cxnId="{2E27DCD9-EC38-417D-B9BD-7C4CFF87B5CC}">
      <dgm:prSet/>
      <dgm:spPr/>
      <dgm:t>
        <a:bodyPr/>
        <a:lstStyle/>
        <a:p>
          <a:endParaRPr lang="es-ES"/>
        </a:p>
      </dgm:t>
    </dgm:pt>
    <dgm:pt modelId="{6B461D3F-8928-422E-8133-209E628A4F6C}" type="sibTrans" cxnId="{2E27DCD9-EC38-417D-B9BD-7C4CFF87B5CC}">
      <dgm:prSet/>
      <dgm:spPr/>
      <dgm:t>
        <a:bodyPr/>
        <a:lstStyle/>
        <a:p>
          <a:endParaRPr lang="es-ES"/>
        </a:p>
      </dgm:t>
    </dgm:pt>
    <dgm:pt modelId="{9FCA7121-C806-472C-B6A9-D3B5266A67DD}">
      <dgm:prSet/>
      <dgm:spPr>
        <a:solidFill>
          <a:srgbClr val="9F51A3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7 plazas</a:t>
          </a:r>
        </a:p>
      </dgm:t>
    </dgm:pt>
    <dgm:pt modelId="{7BC6AA9F-CFAB-49AB-AD83-A2CE76BEF887}" type="parTrans" cxnId="{8D967204-3FC1-4CFC-A4CC-3C5936E6D402}">
      <dgm:prSet/>
      <dgm:spPr/>
      <dgm:t>
        <a:bodyPr/>
        <a:lstStyle/>
        <a:p>
          <a:endParaRPr lang="es-ES"/>
        </a:p>
      </dgm:t>
    </dgm:pt>
    <dgm:pt modelId="{DAE34B4F-4274-4396-AEBE-B295BD909BDF}" type="sibTrans" cxnId="{8D967204-3FC1-4CFC-A4CC-3C5936E6D402}">
      <dgm:prSet/>
      <dgm:spPr/>
      <dgm:t>
        <a:bodyPr/>
        <a:lstStyle/>
        <a:p>
          <a:endParaRPr lang="es-ES"/>
        </a:p>
      </dgm:t>
    </dgm:pt>
    <dgm:pt modelId="{7E79251C-A6B6-45B9-82FF-81C0DD4127FD}">
      <dgm:prSet/>
      <dgm:spPr>
        <a:solidFill>
          <a:srgbClr val="E4B6E8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24 </a:t>
          </a:r>
          <a:r>
            <a:rPr lang="es-ES" dirty="0">
              <a:solidFill>
                <a:schemeClr val="tx1"/>
              </a:solidFill>
            </a:rPr>
            <a:t>pisos tutelados. </a:t>
          </a:r>
        </a:p>
      </dgm:t>
    </dgm:pt>
    <dgm:pt modelId="{5EF52770-43BC-4429-88BE-C8A8D335A0BB}" type="parTrans" cxnId="{6694960A-AC5C-4B76-8495-98A60F299D6C}">
      <dgm:prSet/>
      <dgm:spPr/>
      <dgm:t>
        <a:bodyPr/>
        <a:lstStyle/>
        <a:p>
          <a:endParaRPr lang="es-ES"/>
        </a:p>
      </dgm:t>
    </dgm:pt>
    <dgm:pt modelId="{2DF14046-C32B-4FFC-8C14-7C9F1AD64539}" type="sibTrans" cxnId="{6694960A-AC5C-4B76-8495-98A60F299D6C}">
      <dgm:prSet/>
      <dgm:spPr/>
      <dgm:t>
        <a:bodyPr/>
        <a:lstStyle/>
        <a:p>
          <a:endParaRPr lang="es-ES"/>
        </a:p>
      </dgm:t>
    </dgm:pt>
    <dgm:pt modelId="{C9D2760D-212E-44EC-9F56-233D04A2498B}">
      <dgm:prSet/>
      <dgm:spPr>
        <a:solidFill>
          <a:srgbClr val="E4B6E8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13 Gijón</a:t>
          </a:r>
          <a:r>
            <a:rPr lang="es-ES" dirty="0">
              <a:solidFill>
                <a:schemeClr val="tx1"/>
              </a:solidFill>
            </a:rPr>
            <a:t>, </a:t>
          </a:r>
          <a:r>
            <a:rPr lang="es-ES" dirty="0" smtClean="0">
              <a:solidFill>
                <a:schemeClr val="tx1"/>
              </a:solidFill>
            </a:rPr>
            <a:t>5 Oviedo</a:t>
          </a:r>
          <a:r>
            <a:rPr lang="es-ES" dirty="0">
              <a:solidFill>
                <a:schemeClr val="tx1"/>
              </a:solidFill>
            </a:rPr>
            <a:t>, 1 Avilés, 1 Castrillón, 1 Valdés, 1 </a:t>
          </a:r>
          <a:r>
            <a:rPr lang="es-ES" dirty="0" err="1" smtClean="0">
              <a:solidFill>
                <a:schemeClr val="tx1"/>
              </a:solidFill>
            </a:rPr>
            <a:t>Langreo</a:t>
          </a:r>
          <a:r>
            <a:rPr lang="es-ES" dirty="0" smtClean="0">
              <a:solidFill>
                <a:schemeClr val="tx1"/>
              </a:solidFill>
            </a:rPr>
            <a:t>, 2 </a:t>
          </a:r>
          <a:r>
            <a:rPr lang="es-ES" dirty="0" err="1" smtClean="0">
              <a:solidFill>
                <a:schemeClr val="tx1"/>
              </a:solidFill>
            </a:rPr>
            <a:t>Corvera</a:t>
          </a:r>
          <a:r>
            <a:rPr lang="es-ES" dirty="0" smtClean="0">
              <a:solidFill>
                <a:schemeClr val="tx1"/>
              </a:solidFill>
            </a:rPr>
            <a:t>.</a:t>
          </a:r>
          <a:endParaRPr lang="es-ES" dirty="0">
            <a:solidFill>
              <a:schemeClr val="tx1"/>
            </a:solidFill>
          </a:endParaRPr>
        </a:p>
      </dgm:t>
    </dgm:pt>
    <dgm:pt modelId="{850C1073-C7BE-4F7E-9B7D-8C5BD530D573}" type="parTrans" cxnId="{2A26D86B-E506-4F05-9D0D-6680A71CDA1D}">
      <dgm:prSet/>
      <dgm:spPr/>
      <dgm:t>
        <a:bodyPr/>
        <a:lstStyle/>
        <a:p>
          <a:endParaRPr lang="es-ES"/>
        </a:p>
      </dgm:t>
    </dgm:pt>
    <dgm:pt modelId="{CF3D9B54-BE8D-4150-815B-B05354E33210}" type="sibTrans" cxnId="{2A26D86B-E506-4F05-9D0D-6680A71CDA1D}">
      <dgm:prSet/>
      <dgm:spPr/>
      <dgm:t>
        <a:bodyPr/>
        <a:lstStyle/>
        <a:p>
          <a:endParaRPr lang="es-ES"/>
        </a:p>
      </dgm:t>
    </dgm:pt>
    <dgm:pt modelId="{7997E257-D0D1-458B-A3D9-A23B18121790}" type="pres">
      <dgm:prSet presAssocID="{CB031D78-1B64-4BE3-8A0F-CEFC5BAF852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F2D776-245A-47D7-8323-926F5402BE5E}" type="pres">
      <dgm:prSet presAssocID="{CB031D78-1B64-4BE3-8A0F-CEFC5BAF852F}" presName="hierFlow" presStyleCnt="0"/>
      <dgm:spPr/>
    </dgm:pt>
    <dgm:pt modelId="{2D94873F-6DDC-4785-BF38-5273CE73D11B}" type="pres">
      <dgm:prSet presAssocID="{CB031D78-1B64-4BE3-8A0F-CEFC5BAF852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B82D876-4ABF-4B1D-A9A5-2A672E4F3001}" type="pres">
      <dgm:prSet presAssocID="{4EE969E1-497B-4853-9392-D993F8C5D19A}" presName="Name14" presStyleCnt="0"/>
      <dgm:spPr/>
    </dgm:pt>
    <dgm:pt modelId="{0C577D6D-A9B1-4F75-B7F6-1290F2EB6FBD}" type="pres">
      <dgm:prSet presAssocID="{4EE969E1-497B-4853-9392-D993F8C5D19A}" presName="level1Shape" presStyleLbl="node0" presStyleIdx="0" presStyleCnt="1" custLinFactNeighborX="-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A4868B-90D5-4F40-A532-694B5A4779EC}" type="pres">
      <dgm:prSet presAssocID="{4EE969E1-497B-4853-9392-D993F8C5D19A}" presName="hierChild2" presStyleCnt="0"/>
      <dgm:spPr/>
    </dgm:pt>
    <dgm:pt modelId="{1AC91F4F-42A3-470C-B0F6-66FFA77B3248}" type="pres">
      <dgm:prSet presAssocID="{606336F3-B848-4972-BEDD-24AAC642B8C3}" presName="Name19" presStyleLbl="parChTrans1D2" presStyleIdx="0" presStyleCnt="4"/>
      <dgm:spPr/>
      <dgm:t>
        <a:bodyPr/>
        <a:lstStyle/>
        <a:p>
          <a:endParaRPr lang="es-ES"/>
        </a:p>
      </dgm:t>
    </dgm:pt>
    <dgm:pt modelId="{DE57E45A-1D02-4AFA-B7B1-02178922EBD6}" type="pres">
      <dgm:prSet presAssocID="{FD7126A2-5A67-4B92-AE78-865632A35528}" presName="Name21" presStyleCnt="0"/>
      <dgm:spPr/>
    </dgm:pt>
    <dgm:pt modelId="{6465B616-D128-4939-BA11-19196B22688E}" type="pres">
      <dgm:prSet presAssocID="{FD7126A2-5A67-4B92-AE78-865632A35528}" presName="level2Shape" presStyleLbl="node2" presStyleIdx="0" presStyleCnt="4"/>
      <dgm:spPr/>
      <dgm:t>
        <a:bodyPr/>
        <a:lstStyle/>
        <a:p>
          <a:endParaRPr lang="es-ES"/>
        </a:p>
      </dgm:t>
    </dgm:pt>
    <dgm:pt modelId="{BEA359C9-54DB-46FE-94DC-D2BE915B3A2F}" type="pres">
      <dgm:prSet presAssocID="{FD7126A2-5A67-4B92-AE78-865632A35528}" presName="hierChild3" presStyleCnt="0"/>
      <dgm:spPr/>
    </dgm:pt>
    <dgm:pt modelId="{73346E08-3CFE-439D-8DC4-0EFAD5E4A5A4}" type="pres">
      <dgm:prSet presAssocID="{4697E392-7C61-4595-A45C-5716E41E44E0}" presName="Name19" presStyleLbl="parChTrans1D3" presStyleIdx="0" presStyleCnt="4"/>
      <dgm:spPr/>
      <dgm:t>
        <a:bodyPr/>
        <a:lstStyle/>
        <a:p>
          <a:endParaRPr lang="es-ES"/>
        </a:p>
      </dgm:t>
    </dgm:pt>
    <dgm:pt modelId="{CB5C5635-E35D-471C-8084-8770D3602C73}" type="pres">
      <dgm:prSet presAssocID="{1F66161C-6196-4189-BB30-D21F1404F63E}" presName="Name21" presStyleCnt="0"/>
      <dgm:spPr/>
    </dgm:pt>
    <dgm:pt modelId="{BF936B2E-B04B-4E57-9DCB-0D48C5097E44}" type="pres">
      <dgm:prSet presAssocID="{1F66161C-6196-4189-BB30-D21F1404F63E}" presName="level2Shape" presStyleLbl="node3" presStyleIdx="0" presStyleCnt="4"/>
      <dgm:spPr/>
      <dgm:t>
        <a:bodyPr/>
        <a:lstStyle/>
        <a:p>
          <a:endParaRPr lang="es-ES"/>
        </a:p>
      </dgm:t>
    </dgm:pt>
    <dgm:pt modelId="{0FDB7553-E17A-418F-88A1-C0DAA46A5714}" type="pres">
      <dgm:prSet presAssocID="{1F66161C-6196-4189-BB30-D21F1404F63E}" presName="hierChild3" presStyleCnt="0"/>
      <dgm:spPr/>
    </dgm:pt>
    <dgm:pt modelId="{7F2CCA92-0EFE-43E4-8F02-59C1EA373183}" type="pres">
      <dgm:prSet presAssocID="{CD8A1426-BC55-4D2D-94C4-DED858646A1E}" presName="Name19" presStyleLbl="parChTrans1D2" presStyleIdx="1" presStyleCnt="4"/>
      <dgm:spPr/>
      <dgm:t>
        <a:bodyPr/>
        <a:lstStyle/>
        <a:p>
          <a:endParaRPr lang="es-ES"/>
        </a:p>
      </dgm:t>
    </dgm:pt>
    <dgm:pt modelId="{AF8227CE-5F4A-4D0F-983A-C90AE91EDE55}" type="pres">
      <dgm:prSet presAssocID="{BDFE552A-A4AF-4297-8FB4-6D17B569B2C5}" presName="Name21" presStyleCnt="0"/>
      <dgm:spPr/>
    </dgm:pt>
    <dgm:pt modelId="{39D9C0D7-1CEA-47D9-8AE7-A577196B2E55}" type="pres">
      <dgm:prSet presAssocID="{BDFE552A-A4AF-4297-8FB4-6D17B569B2C5}" presName="level2Shape" presStyleLbl="node2" presStyleIdx="1" presStyleCnt="4"/>
      <dgm:spPr/>
      <dgm:t>
        <a:bodyPr/>
        <a:lstStyle/>
        <a:p>
          <a:endParaRPr lang="es-ES"/>
        </a:p>
      </dgm:t>
    </dgm:pt>
    <dgm:pt modelId="{2C42C699-2B9D-4DA7-80FB-8629F8E910FB}" type="pres">
      <dgm:prSet presAssocID="{BDFE552A-A4AF-4297-8FB4-6D17B569B2C5}" presName="hierChild3" presStyleCnt="0"/>
      <dgm:spPr/>
    </dgm:pt>
    <dgm:pt modelId="{82779BC0-C140-4667-8D64-94004099494C}" type="pres">
      <dgm:prSet presAssocID="{4DDFA1DA-D63D-46A5-A466-257CF7F75824}" presName="Name19" presStyleLbl="parChTrans1D3" presStyleIdx="1" presStyleCnt="4"/>
      <dgm:spPr/>
      <dgm:t>
        <a:bodyPr/>
        <a:lstStyle/>
        <a:p>
          <a:endParaRPr lang="es-ES"/>
        </a:p>
      </dgm:t>
    </dgm:pt>
    <dgm:pt modelId="{5B75D402-EC20-4EBA-8E39-FFFD9F263324}" type="pres">
      <dgm:prSet presAssocID="{A4CE8CEA-AC41-416C-AD3E-FB2A20D29E29}" presName="Name21" presStyleCnt="0"/>
      <dgm:spPr/>
    </dgm:pt>
    <dgm:pt modelId="{4EF8053F-F362-4460-AD9A-6F1B650394FE}" type="pres">
      <dgm:prSet presAssocID="{A4CE8CEA-AC41-416C-AD3E-FB2A20D29E29}" presName="level2Shape" presStyleLbl="node3" presStyleIdx="1" presStyleCnt="4"/>
      <dgm:spPr/>
      <dgm:t>
        <a:bodyPr/>
        <a:lstStyle/>
        <a:p>
          <a:endParaRPr lang="es-ES"/>
        </a:p>
      </dgm:t>
    </dgm:pt>
    <dgm:pt modelId="{E7815AB2-F858-4A4D-9C6B-91601DF862DC}" type="pres">
      <dgm:prSet presAssocID="{A4CE8CEA-AC41-416C-AD3E-FB2A20D29E29}" presName="hierChild3" presStyleCnt="0"/>
      <dgm:spPr/>
    </dgm:pt>
    <dgm:pt modelId="{7C18DE45-FF69-4277-8610-2FF940664805}" type="pres">
      <dgm:prSet presAssocID="{AECDA7F5-2728-41E5-BF3F-B617471274D1}" presName="Name19" presStyleLbl="parChTrans1D2" presStyleIdx="2" presStyleCnt="4"/>
      <dgm:spPr/>
      <dgm:t>
        <a:bodyPr/>
        <a:lstStyle/>
        <a:p>
          <a:endParaRPr lang="es-ES"/>
        </a:p>
      </dgm:t>
    </dgm:pt>
    <dgm:pt modelId="{1C52B9C1-47FE-4020-9EC6-E561C3E4C891}" type="pres">
      <dgm:prSet presAssocID="{186E871F-1BC4-401A-8157-0A6C8D65E186}" presName="Name21" presStyleCnt="0"/>
      <dgm:spPr/>
    </dgm:pt>
    <dgm:pt modelId="{D6782D15-5A3C-41D1-81D4-2F429F91E549}" type="pres">
      <dgm:prSet presAssocID="{186E871F-1BC4-401A-8157-0A6C8D65E186}" presName="level2Shape" presStyleLbl="node2" presStyleIdx="2" presStyleCnt="4"/>
      <dgm:spPr/>
      <dgm:t>
        <a:bodyPr/>
        <a:lstStyle/>
        <a:p>
          <a:endParaRPr lang="es-ES"/>
        </a:p>
      </dgm:t>
    </dgm:pt>
    <dgm:pt modelId="{DBA630FC-81CF-4EAA-883E-9F312AE8A1FA}" type="pres">
      <dgm:prSet presAssocID="{186E871F-1BC4-401A-8157-0A6C8D65E186}" presName="hierChild3" presStyleCnt="0"/>
      <dgm:spPr/>
    </dgm:pt>
    <dgm:pt modelId="{279D6D7F-CFA1-43D4-8718-2DD3BDE78234}" type="pres">
      <dgm:prSet presAssocID="{7BC6AA9F-CFAB-49AB-AD83-A2CE76BEF887}" presName="Name19" presStyleLbl="parChTrans1D3" presStyleIdx="2" presStyleCnt="4"/>
      <dgm:spPr/>
      <dgm:t>
        <a:bodyPr/>
        <a:lstStyle/>
        <a:p>
          <a:endParaRPr lang="es-ES"/>
        </a:p>
      </dgm:t>
    </dgm:pt>
    <dgm:pt modelId="{8A790252-ED3B-4C39-A9B1-A75D744E9641}" type="pres">
      <dgm:prSet presAssocID="{9FCA7121-C806-472C-B6A9-D3B5266A67DD}" presName="Name21" presStyleCnt="0"/>
      <dgm:spPr/>
    </dgm:pt>
    <dgm:pt modelId="{0DAA8A48-0EF7-4288-9CE8-2935D4CAE6D6}" type="pres">
      <dgm:prSet presAssocID="{9FCA7121-C806-472C-B6A9-D3B5266A67DD}" presName="level2Shape" presStyleLbl="node3" presStyleIdx="2" presStyleCnt="4"/>
      <dgm:spPr/>
      <dgm:t>
        <a:bodyPr/>
        <a:lstStyle/>
        <a:p>
          <a:endParaRPr lang="es-ES"/>
        </a:p>
      </dgm:t>
    </dgm:pt>
    <dgm:pt modelId="{6B796187-5A03-407D-8D92-083524974135}" type="pres">
      <dgm:prSet presAssocID="{9FCA7121-C806-472C-B6A9-D3B5266A67DD}" presName="hierChild3" presStyleCnt="0"/>
      <dgm:spPr/>
    </dgm:pt>
    <dgm:pt modelId="{52D1D3B9-5792-469B-9FAF-822B4DE9433D}" type="pres">
      <dgm:prSet presAssocID="{5EF52770-43BC-4429-88BE-C8A8D335A0BB}" presName="Name19" presStyleLbl="parChTrans1D2" presStyleIdx="3" presStyleCnt="4"/>
      <dgm:spPr/>
      <dgm:t>
        <a:bodyPr/>
        <a:lstStyle/>
        <a:p>
          <a:endParaRPr lang="es-ES"/>
        </a:p>
      </dgm:t>
    </dgm:pt>
    <dgm:pt modelId="{3461A79A-FF9D-477A-A0F0-3994F21FD580}" type="pres">
      <dgm:prSet presAssocID="{7E79251C-A6B6-45B9-82FF-81C0DD4127FD}" presName="Name21" presStyleCnt="0"/>
      <dgm:spPr/>
    </dgm:pt>
    <dgm:pt modelId="{A285B4DD-E383-4920-8530-6DEE699443BA}" type="pres">
      <dgm:prSet presAssocID="{7E79251C-A6B6-45B9-82FF-81C0DD4127FD}" presName="level2Shape" presStyleLbl="node2" presStyleIdx="3" presStyleCnt="4"/>
      <dgm:spPr/>
      <dgm:t>
        <a:bodyPr/>
        <a:lstStyle/>
        <a:p>
          <a:endParaRPr lang="es-ES"/>
        </a:p>
      </dgm:t>
    </dgm:pt>
    <dgm:pt modelId="{E4394E0A-9127-426B-8CBB-1B7307043332}" type="pres">
      <dgm:prSet presAssocID="{7E79251C-A6B6-45B9-82FF-81C0DD4127FD}" presName="hierChild3" presStyleCnt="0"/>
      <dgm:spPr/>
    </dgm:pt>
    <dgm:pt modelId="{A3119C4A-B6CE-4BDB-83D0-874A384A7968}" type="pres">
      <dgm:prSet presAssocID="{850C1073-C7BE-4F7E-9B7D-8C5BD530D573}" presName="Name19" presStyleLbl="parChTrans1D3" presStyleIdx="3" presStyleCnt="4"/>
      <dgm:spPr/>
      <dgm:t>
        <a:bodyPr/>
        <a:lstStyle/>
        <a:p>
          <a:endParaRPr lang="es-ES"/>
        </a:p>
      </dgm:t>
    </dgm:pt>
    <dgm:pt modelId="{DAC3A192-CADF-4647-9855-AE8D8AFA7433}" type="pres">
      <dgm:prSet presAssocID="{C9D2760D-212E-44EC-9F56-233D04A2498B}" presName="Name21" presStyleCnt="0"/>
      <dgm:spPr/>
    </dgm:pt>
    <dgm:pt modelId="{E3A87C47-7A62-4E66-A55E-50D72E435A77}" type="pres">
      <dgm:prSet presAssocID="{C9D2760D-212E-44EC-9F56-233D04A2498B}" presName="level2Shape" presStyleLbl="node3" presStyleIdx="3" presStyleCnt="4"/>
      <dgm:spPr/>
      <dgm:t>
        <a:bodyPr/>
        <a:lstStyle/>
        <a:p>
          <a:endParaRPr lang="es-ES"/>
        </a:p>
      </dgm:t>
    </dgm:pt>
    <dgm:pt modelId="{D5BDC86B-F5F9-478A-A1E0-A5467E98CCF8}" type="pres">
      <dgm:prSet presAssocID="{C9D2760D-212E-44EC-9F56-233D04A2498B}" presName="hierChild3" presStyleCnt="0"/>
      <dgm:spPr/>
    </dgm:pt>
    <dgm:pt modelId="{1795FF51-3358-43F6-8B47-149973E2FEA0}" type="pres">
      <dgm:prSet presAssocID="{CB031D78-1B64-4BE3-8A0F-CEFC5BAF852F}" presName="bgShapesFlow" presStyleCnt="0"/>
      <dgm:spPr/>
    </dgm:pt>
  </dgm:ptLst>
  <dgm:cxnLst>
    <dgm:cxn modelId="{9F0A5647-8D26-4A5D-AFBC-4C8F3AA95E1F}" type="presOf" srcId="{9FCA7121-C806-472C-B6A9-D3B5266A67DD}" destId="{0DAA8A48-0EF7-4288-9CE8-2935D4CAE6D6}" srcOrd="0" destOrd="0" presId="urn:microsoft.com/office/officeart/2005/8/layout/hierarchy6"/>
    <dgm:cxn modelId="{207A40EA-81FE-4599-95F8-9B5E3534DA7C}" type="presOf" srcId="{7BC6AA9F-CFAB-49AB-AD83-A2CE76BEF887}" destId="{279D6D7F-CFA1-43D4-8718-2DD3BDE78234}" srcOrd="0" destOrd="0" presId="urn:microsoft.com/office/officeart/2005/8/layout/hierarchy6"/>
    <dgm:cxn modelId="{E8B69D94-A230-43EF-8607-D9B8AF23B49C}" type="presOf" srcId="{5EF52770-43BC-4429-88BE-C8A8D335A0BB}" destId="{52D1D3B9-5792-469B-9FAF-822B4DE9433D}" srcOrd="0" destOrd="0" presId="urn:microsoft.com/office/officeart/2005/8/layout/hierarchy6"/>
    <dgm:cxn modelId="{29DD499F-02D9-47F9-92EC-2C1C9E61828D}" type="presOf" srcId="{C9D2760D-212E-44EC-9F56-233D04A2498B}" destId="{E3A87C47-7A62-4E66-A55E-50D72E435A77}" srcOrd="0" destOrd="0" presId="urn:microsoft.com/office/officeart/2005/8/layout/hierarchy6"/>
    <dgm:cxn modelId="{4BDCCDE9-4E72-4D97-8351-4B130D8A87FE}" type="presOf" srcId="{7E79251C-A6B6-45B9-82FF-81C0DD4127FD}" destId="{A285B4DD-E383-4920-8530-6DEE699443BA}" srcOrd="0" destOrd="0" presId="urn:microsoft.com/office/officeart/2005/8/layout/hierarchy6"/>
    <dgm:cxn modelId="{3AD1CE01-0716-4198-BA7C-228618E97D47}" type="presOf" srcId="{1F66161C-6196-4189-BB30-D21F1404F63E}" destId="{BF936B2E-B04B-4E57-9DCB-0D48C5097E44}" srcOrd="0" destOrd="0" presId="urn:microsoft.com/office/officeart/2005/8/layout/hierarchy6"/>
    <dgm:cxn modelId="{110FCF9F-FCAC-4407-91EB-6AFA82195C9F}" type="presOf" srcId="{850C1073-C7BE-4F7E-9B7D-8C5BD530D573}" destId="{A3119C4A-B6CE-4BDB-83D0-874A384A7968}" srcOrd="0" destOrd="0" presId="urn:microsoft.com/office/officeart/2005/8/layout/hierarchy6"/>
    <dgm:cxn modelId="{C7C6D6BA-D7B1-45B3-BD86-116F7B64A61E}" type="presOf" srcId="{4DDFA1DA-D63D-46A5-A466-257CF7F75824}" destId="{82779BC0-C140-4667-8D64-94004099494C}" srcOrd="0" destOrd="0" presId="urn:microsoft.com/office/officeart/2005/8/layout/hierarchy6"/>
    <dgm:cxn modelId="{59EB164F-6223-4295-842A-1EFF5873DFCE}" type="presOf" srcId="{FD7126A2-5A67-4B92-AE78-865632A35528}" destId="{6465B616-D128-4939-BA11-19196B22688E}" srcOrd="0" destOrd="0" presId="urn:microsoft.com/office/officeart/2005/8/layout/hierarchy6"/>
    <dgm:cxn modelId="{B3D94D9D-54C4-46A3-ABD6-22F845F3D06C}" srcId="{BDFE552A-A4AF-4297-8FB4-6D17B569B2C5}" destId="{A4CE8CEA-AC41-416C-AD3E-FB2A20D29E29}" srcOrd="0" destOrd="0" parTransId="{4DDFA1DA-D63D-46A5-A466-257CF7F75824}" sibTransId="{A179A405-4573-4099-AD21-9A2D878BAF46}"/>
    <dgm:cxn modelId="{6694960A-AC5C-4B76-8495-98A60F299D6C}" srcId="{4EE969E1-497B-4853-9392-D993F8C5D19A}" destId="{7E79251C-A6B6-45B9-82FF-81C0DD4127FD}" srcOrd="3" destOrd="0" parTransId="{5EF52770-43BC-4429-88BE-C8A8D335A0BB}" sibTransId="{2DF14046-C32B-4FFC-8C14-7C9F1AD64539}"/>
    <dgm:cxn modelId="{55AAFA2B-9B17-49AE-BE67-0A16955386E3}" type="presOf" srcId="{A4CE8CEA-AC41-416C-AD3E-FB2A20D29E29}" destId="{4EF8053F-F362-4460-AD9A-6F1B650394FE}" srcOrd="0" destOrd="0" presId="urn:microsoft.com/office/officeart/2005/8/layout/hierarchy6"/>
    <dgm:cxn modelId="{1833B647-41B8-4CDC-934A-A14C779555AD}" type="presOf" srcId="{CB031D78-1B64-4BE3-8A0F-CEFC5BAF852F}" destId="{7997E257-D0D1-458B-A3D9-A23B18121790}" srcOrd="0" destOrd="0" presId="urn:microsoft.com/office/officeart/2005/8/layout/hierarchy6"/>
    <dgm:cxn modelId="{2A26D86B-E506-4F05-9D0D-6680A71CDA1D}" srcId="{7E79251C-A6B6-45B9-82FF-81C0DD4127FD}" destId="{C9D2760D-212E-44EC-9F56-233D04A2498B}" srcOrd="0" destOrd="0" parTransId="{850C1073-C7BE-4F7E-9B7D-8C5BD530D573}" sibTransId="{CF3D9B54-BE8D-4150-815B-B05354E33210}"/>
    <dgm:cxn modelId="{0789097E-599E-42F9-B837-44EA6A7823DA}" srcId="{4EE969E1-497B-4853-9392-D993F8C5D19A}" destId="{BDFE552A-A4AF-4297-8FB4-6D17B569B2C5}" srcOrd="1" destOrd="0" parTransId="{CD8A1426-BC55-4D2D-94C4-DED858646A1E}" sibTransId="{4AC83775-6CBB-4DC0-9E15-F2B5CF07B9A8}"/>
    <dgm:cxn modelId="{1CAF69D1-A9E0-4FC7-B2F3-2E6FFFB27D0E}" srcId="{CB031D78-1B64-4BE3-8A0F-CEFC5BAF852F}" destId="{4EE969E1-497B-4853-9392-D993F8C5D19A}" srcOrd="0" destOrd="0" parTransId="{085CA508-646A-499C-9B70-F20CCBA225AE}" sibTransId="{3C84724E-9ED8-46BB-B284-10750FD76AA5}"/>
    <dgm:cxn modelId="{FE082F3E-E940-4907-86C1-C22B0A749F29}" type="presOf" srcId="{606336F3-B848-4972-BEDD-24AAC642B8C3}" destId="{1AC91F4F-42A3-470C-B0F6-66FFA77B3248}" srcOrd="0" destOrd="0" presId="urn:microsoft.com/office/officeart/2005/8/layout/hierarchy6"/>
    <dgm:cxn modelId="{C2307177-1983-47A0-981E-F7A4FF38B798}" srcId="{4EE969E1-497B-4853-9392-D993F8C5D19A}" destId="{FD7126A2-5A67-4B92-AE78-865632A35528}" srcOrd="0" destOrd="0" parTransId="{606336F3-B848-4972-BEDD-24AAC642B8C3}" sibTransId="{8E5324D9-38BA-47DA-8CD5-35A20B156E4D}"/>
    <dgm:cxn modelId="{390D9D83-81B2-459A-8351-DBC1493E9309}" srcId="{FD7126A2-5A67-4B92-AE78-865632A35528}" destId="{1F66161C-6196-4189-BB30-D21F1404F63E}" srcOrd="0" destOrd="0" parTransId="{4697E392-7C61-4595-A45C-5716E41E44E0}" sibTransId="{D5F22373-E392-4852-A563-83BB8A5FEA50}"/>
    <dgm:cxn modelId="{2E27DCD9-EC38-417D-B9BD-7C4CFF87B5CC}" srcId="{4EE969E1-497B-4853-9392-D993F8C5D19A}" destId="{186E871F-1BC4-401A-8157-0A6C8D65E186}" srcOrd="2" destOrd="0" parTransId="{AECDA7F5-2728-41E5-BF3F-B617471274D1}" sibTransId="{6B461D3F-8928-422E-8133-209E628A4F6C}"/>
    <dgm:cxn modelId="{EA021F80-EDD8-4F36-89F7-97A11225FCF9}" type="presOf" srcId="{BDFE552A-A4AF-4297-8FB4-6D17B569B2C5}" destId="{39D9C0D7-1CEA-47D9-8AE7-A577196B2E55}" srcOrd="0" destOrd="0" presId="urn:microsoft.com/office/officeart/2005/8/layout/hierarchy6"/>
    <dgm:cxn modelId="{29ACC097-40BC-4F76-ACBF-3B5B2EAF64D0}" type="presOf" srcId="{CD8A1426-BC55-4D2D-94C4-DED858646A1E}" destId="{7F2CCA92-0EFE-43E4-8F02-59C1EA373183}" srcOrd="0" destOrd="0" presId="urn:microsoft.com/office/officeart/2005/8/layout/hierarchy6"/>
    <dgm:cxn modelId="{A729BE1B-B06E-4FFE-B843-DE93EFFC82AA}" type="presOf" srcId="{AECDA7F5-2728-41E5-BF3F-B617471274D1}" destId="{7C18DE45-FF69-4277-8610-2FF940664805}" srcOrd="0" destOrd="0" presId="urn:microsoft.com/office/officeart/2005/8/layout/hierarchy6"/>
    <dgm:cxn modelId="{C8903305-625C-4D00-919D-143CAAEA4225}" type="presOf" srcId="{186E871F-1BC4-401A-8157-0A6C8D65E186}" destId="{D6782D15-5A3C-41D1-81D4-2F429F91E549}" srcOrd="0" destOrd="0" presId="urn:microsoft.com/office/officeart/2005/8/layout/hierarchy6"/>
    <dgm:cxn modelId="{8D967204-3FC1-4CFC-A4CC-3C5936E6D402}" srcId="{186E871F-1BC4-401A-8157-0A6C8D65E186}" destId="{9FCA7121-C806-472C-B6A9-D3B5266A67DD}" srcOrd="0" destOrd="0" parTransId="{7BC6AA9F-CFAB-49AB-AD83-A2CE76BEF887}" sibTransId="{DAE34B4F-4274-4396-AEBE-B295BD909BDF}"/>
    <dgm:cxn modelId="{DCEB2334-5624-406F-9428-41085C174C86}" type="presOf" srcId="{4EE969E1-497B-4853-9392-D993F8C5D19A}" destId="{0C577D6D-A9B1-4F75-B7F6-1290F2EB6FBD}" srcOrd="0" destOrd="0" presId="urn:microsoft.com/office/officeart/2005/8/layout/hierarchy6"/>
    <dgm:cxn modelId="{B2748926-B3C9-4051-A181-ED3C59987481}" type="presOf" srcId="{4697E392-7C61-4595-A45C-5716E41E44E0}" destId="{73346E08-3CFE-439D-8DC4-0EFAD5E4A5A4}" srcOrd="0" destOrd="0" presId="urn:microsoft.com/office/officeart/2005/8/layout/hierarchy6"/>
    <dgm:cxn modelId="{A6417E19-2CC0-4C0C-8482-169E4EAEB12F}" type="presParOf" srcId="{7997E257-D0D1-458B-A3D9-A23B18121790}" destId="{E4F2D776-245A-47D7-8323-926F5402BE5E}" srcOrd="0" destOrd="0" presId="urn:microsoft.com/office/officeart/2005/8/layout/hierarchy6"/>
    <dgm:cxn modelId="{8BCAC9D6-26ED-4838-94E1-261F5B7A5C48}" type="presParOf" srcId="{E4F2D776-245A-47D7-8323-926F5402BE5E}" destId="{2D94873F-6DDC-4785-BF38-5273CE73D11B}" srcOrd="0" destOrd="0" presId="urn:microsoft.com/office/officeart/2005/8/layout/hierarchy6"/>
    <dgm:cxn modelId="{AF5AE6EF-DBA8-488D-9C22-4C1516324082}" type="presParOf" srcId="{2D94873F-6DDC-4785-BF38-5273CE73D11B}" destId="{0B82D876-4ABF-4B1D-A9A5-2A672E4F3001}" srcOrd="0" destOrd="0" presId="urn:microsoft.com/office/officeart/2005/8/layout/hierarchy6"/>
    <dgm:cxn modelId="{8770E753-B4E4-4D14-99E5-C82294FC0496}" type="presParOf" srcId="{0B82D876-4ABF-4B1D-A9A5-2A672E4F3001}" destId="{0C577D6D-A9B1-4F75-B7F6-1290F2EB6FBD}" srcOrd="0" destOrd="0" presId="urn:microsoft.com/office/officeart/2005/8/layout/hierarchy6"/>
    <dgm:cxn modelId="{4BD024BE-8746-4221-A65F-778F470C3BA4}" type="presParOf" srcId="{0B82D876-4ABF-4B1D-A9A5-2A672E4F3001}" destId="{8AA4868B-90D5-4F40-A532-694B5A4779EC}" srcOrd="1" destOrd="0" presId="urn:microsoft.com/office/officeart/2005/8/layout/hierarchy6"/>
    <dgm:cxn modelId="{3145519D-9611-4F98-8BB6-03685E28B273}" type="presParOf" srcId="{8AA4868B-90D5-4F40-A532-694B5A4779EC}" destId="{1AC91F4F-42A3-470C-B0F6-66FFA77B3248}" srcOrd="0" destOrd="0" presId="urn:microsoft.com/office/officeart/2005/8/layout/hierarchy6"/>
    <dgm:cxn modelId="{39130AB3-9EC6-4339-897B-4B590BB620AF}" type="presParOf" srcId="{8AA4868B-90D5-4F40-A532-694B5A4779EC}" destId="{DE57E45A-1D02-4AFA-B7B1-02178922EBD6}" srcOrd="1" destOrd="0" presId="urn:microsoft.com/office/officeart/2005/8/layout/hierarchy6"/>
    <dgm:cxn modelId="{7F0D09A6-2C12-42F7-8FC1-F941A3C384B3}" type="presParOf" srcId="{DE57E45A-1D02-4AFA-B7B1-02178922EBD6}" destId="{6465B616-D128-4939-BA11-19196B22688E}" srcOrd="0" destOrd="0" presId="urn:microsoft.com/office/officeart/2005/8/layout/hierarchy6"/>
    <dgm:cxn modelId="{EFCAB1F5-F876-496F-8F34-1DA36DEC10AC}" type="presParOf" srcId="{DE57E45A-1D02-4AFA-B7B1-02178922EBD6}" destId="{BEA359C9-54DB-46FE-94DC-D2BE915B3A2F}" srcOrd="1" destOrd="0" presId="urn:microsoft.com/office/officeart/2005/8/layout/hierarchy6"/>
    <dgm:cxn modelId="{9AFF57CD-8202-4CC5-84F0-48503EBDBCB1}" type="presParOf" srcId="{BEA359C9-54DB-46FE-94DC-D2BE915B3A2F}" destId="{73346E08-3CFE-439D-8DC4-0EFAD5E4A5A4}" srcOrd="0" destOrd="0" presId="urn:microsoft.com/office/officeart/2005/8/layout/hierarchy6"/>
    <dgm:cxn modelId="{C630031E-F5A5-4220-8B30-4BF8E9CD533F}" type="presParOf" srcId="{BEA359C9-54DB-46FE-94DC-D2BE915B3A2F}" destId="{CB5C5635-E35D-471C-8084-8770D3602C73}" srcOrd="1" destOrd="0" presId="urn:microsoft.com/office/officeart/2005/8/layout/hierarchy6"/>
    <dgm:cxn modelId="{2B1E9DC8-76A6-47A3-BD4B-D9E9A81EE23F}" type="presParOf" srcId="{CB5C5635-E35D-471C-8084-8770D3602C73}" destId="{BF936B2E-B04B-4E57-9DCB-0D48C5097E44}" srcOrd="0" destOrd="0" presId="urn:microsoft.com/office/officeart/2005/8/layout/hierarchy6"/>
    <dgm:cxn modelId="{C4E5DA7D-461C-464E-9601-14E2797109A2}" type="presParOf" srcId="{CB5C5635-E35D-471C-8084-8770D3602C73}" destId="{0FDB7553-E17A-418F-88A1-C0DAA46A5714}" srcOrd="1" destOrd="0" presId="urn:microsoft.com/office/officeart/2005/8/layout/hierarchy6"/>
    <dgm:cxn modelId="{4A33D0FF-7F09-4F43-BA8A-254431A3BF78}" type="presParOf" srcId="{8AA4868B-90D5-4F40-A532-694B5A4779EC}" destId="{7F2CCA92-0EFE-43E4-8F02-59C1EA373183}" srcOrd="2" destOrd="0" presId="urn:microsoft.com/office/officeart/2005/8/layout/hierarchy6"/>
    <dgm:cxn modelId="{6BB4E9C5-B1D8-4F20-9348-CA1561F78C1D}" type="presParOf" srcId="{8AA4868B-90D5-4F40-A532-694B5A4779EC}" destId="{AF8227CE-5F4A-4D0F-983A-C90AE91EDE55}" srcOrd="3" destOrd="0" presId="urn:microsoft.com/office/officeart/2005/8/layout/hierarchy6"/>
    <dgm:cxn modelId="{5B8F5BF3-1F0D-40C1-8FEE-19A8288999BA}" type="presParOf" srcId="{AF8227CE-5F4A-4D0F-983A-C90AE91EDE55}" destId="{39D9C0D7-1CEA-47D9-8AE7-A577196B2E55}" srcOrd="0" destOrd="0" presId="urn:microsoft.com/office/officeart/2005/8/layout/hierarchy6"/>
    <dgm:cxn modelId="{C34519D4-646E-4238-805A-E97C765CB0D7}" type="presParOf" srcId="{AF8227CE-5F4A-4D0F-983A-C90AE91EDE55}" destId="{2C42C699-2B9D-4DA7-80FB-8629F8E910FB}" srcOrd="1" destOrd="0" presId="urn:microsoft.com/office/officeart/2005/8/layout/hierarchy6"/>
    <dgm:cxn modelId="{CB95A954-B28B-480D-B94B-545DAF577034}" type="presParOf" srcId="{2C42C699-2B9D-4DA7-80FB-8629F8E910FB}" destId="{82779BC0-C140-4667-8D64-94004099494C}" srcOrd="0" destOrd="0" presId="urn:microsoft.com/office/officeart/2005/8/layout/hierarchy6"/>
    <dgm:cxn modelId="{52EE55EA-DFB0-4D29-9481-2E9500FF14B1}" type="presParOf" srcId="{2C42C699-2B9D-4DA7-80FB-8629F8E910FB}" destId="{5B75D402-EC20-4EBA-8E39-FFFD9F263324}" srcOrd="1" destOrd="0" presId="urn:microsoft.com/office/officeart/2005/8/layout/hierarchy6"/>
    <dgm:cxn modelId="{32ADA2F3-363E-49DC-B7F2-4D7C8018A733}" type="presParOf" srcId="{5B75D402-EC20-4EBA-8E39-FFFD9F263324}" destId="{4EF8053F-F362-4460-AD9A-6F1B650394FE}" srcOrd="0" destOrd="0" presId="urn:microsoft.com/office/officeart/2005/8/layout/hierarchy6"/>
    <dgm:cxn modelId="{2AB4B8DB-972B-423F-9EBA-4FD1B563B996}" type="presParOf" srcId="{5B75D402-EC20-4EBA-8E39-FFFD9F263324}" destId="{E7815AB2-F858-4A4D-9C6B-91601DF862DC}" srcOrd="1" destOrd="0" presId="urn:microsoft.com/office/officeart/2005/8/layout/hierarchy6"/>
    <dgm:cxn modelId="{7182FDC5-2194-437F-8D79-CD873A57D191}" type="presParOf" srcId="{8AA4868B-90D5-4F40-A532-694B5A4779EC}" destId="{7C18DE45-FF69-4277-8610-2FF940664805}" srcOrd="4" destOrd="0" presId="urn:microsoft.com/office/officeart/2005/8/layout/hierarchy6"/>
    <dgm:cxn modelId="{49FF7D72-FDB7-4A3A-A295-0E5F5144299B}" type="presParOf" srcId="{8AA4868B-90D5-4F40-A532-694B5A4779EC}" destId="{1C52B9C1-47FE-4020-9EC6-E561C3E4C891}" srcOrd="5" destOrd="0" presId="urn:microsoft.com/office/officeart/2005/8/layout/hierarchy6"/>
    <dgm:cxn modelId="{AEF5B498-689D-403A-B272-3F0BA0DCF629}" type="presParOf" srcId="{1C52B9C1-47FE-4020-9EC6-E561C3E4C891}" destId="{D6782D15-5A3C-41D1-81D4-2F429F91E549}" srcOrd="0" destOrd="0" presId="urn:microsoft.com/office/officeart/2005/8/layout/hierarchy6"/>
    <dgm:cxn modelId="{DDF0BA16-41D9-4675-BF6D-F851FB789E84}" type="presParOf" srcId="{1C52B9C1-47FE-4020-9EC6-E561C3E4C891}" destId="{DBA630FC-81CF-4EAA-883E-9F312AE8A1FA}" srcOrd="1" destOrd="0" presId="urn:microsoft.com/office/officeart/2005/8/layout/hierarchy6"/>
    <dgm:cxn modelId="{2535E15A-0A87-4210-93A1-BCF0393CE62C}" type="presParOf" srcId="{DBA630FC-81CF-4EAA-883E-9F312AE8A1FA}" destId="{279D6D7F-CFA1-43D4-8718-2DD3BDE78234}" srcOrd="0" destOrd="0" presId="urn:microsoft.com/office/officeart/2005/8/layout/hierarchy6"/>
    <dgm:cxn modelId="{5535FDDF-43BB-4751-A7CC-34192C7784FD}" type="presParOf" srcId="{DBA630FC-81CF-4EAA-883E-9F312AE8A1FA}" destId="{8A790252-ED3B-4C39-A9B1-A75D744E9641}" srcOrd="1" destOrd="0" presId="urn:microsoft.com/office/officeart/2005/8/layout/hierarchy6"/>
    <dgm:cxn modelId="{50BC482A-2C41-4A2E-AB34-37F326FAB991}" type="presParOf" srcId="{8A790252-ED3B-4C39-A9B1-A75D744E9641}" destId="{0DAA8A48-0EF7-4288-9CE8-2935D4CAE6D6}" srcOrd="0" destOrd="0" presId="urn:microsoft.com/office/officeart/2005/8/layout/hierarchy6"/>
    <dgm:cxn modelId="{28995DFB-B5E3-4C18-97B4-66730467DE46}" type="presParOf" srcId="{8A790252-ED3B-4C39-A9B1-A75D744E9641}" destId="{6B796187-5A03-407D-8D92-083524974135}" srcOrd="1" destOrd="0" presId="urn:microsoft.com/office/officeart/2005/8/layout/hierarchy6"/>
    <dgm:cxn modelId="{97D58CEE-FA57-4B16-A1EB-017DAD41CF4F}" type="presParOf" srcId="{8AA4868B-90D5-4F40-A532-694B5A4779EC}" destId="{52D1D3B9-5792-469B-9FAF-822B4DE9433D}" srcOrd="6" destOrd="0" presId="urn:microsoft.com/office/officeart/2005/8/layout/hierarchy6"/>
    <dgm:cxn modelId="{48C103DB-954B-42BD-BF2A-3A7CAFB92CE2}" type="presParOf" srcId="{8AA4868B-90D5-4F40-A532-694B5A4779EC}" destId="{3461A79A-FF9D-477A-A0F0-3994F21FD580}" srcOrd="7" destOrd="0" presId="urn:microsoft.com/office/officeart/2005/8/layout/hierarchy6"/>
    <dgm:cxn modelId="{D43794E0-1F59-4B75-962D-19A754862CCE}" type="presParOf" srcId="{3461A79A-FF9D-477A-A0F0-3994F21FD580}" destId="{A285B4DD-E383-4920-8530-6DEE699443BA}" srcOrd="0" destOrd="0" presId="urn:microsoft.com/office/officeart/2005/8/layout/hierarchy6"/>
    <dgm:cxn modelId="{B94A206C-3B39-4DC3-A993-0FED0A323615}" type="presParOf" srcId="{3461A79A-FF9D-477A-A0F0-3994F21FD580}" destId="{E4394E0A-9127-426B-8CBB-1B7307043332}" srcOrd="1" destOrd="0" presId="urn:microsoft.com/office/officeart/2005/8/layout/hierarchy6"/>
    <dgm:cxn modelId="{113DCEF8-807C-45EF-987C-3837CED3274B}" type="presParOf" srcId="{E4394E0A-9127-426B-8CBB-1B7307043332}" destId="{A3119C4A-B6CE-4BDB-83D0-874A384A7968}" srcOrd="0" destOrd="0" presId="urn:microsoft.com/office/officeart/2005/8/layout/hierarchy6"/>
    <dgm:cxn modelId="{2CC1DD91-5F1A-418F-A25E-C6AE481C79A1}" type="presParOf" srcId="{E4394E0A-9127-426B-8CBB-1B7307043332}" destId="{DAC3A192-CADF-4647-9855-AE8D8AFA7433}" srcOrd="1" destOrd="0" presId="urn:microsoft.com/office/officeart/2005/8/layout/hierarchy6"/>
    <dgm:cxn modelId="{EF4053A9-B293-4356-9896-3B5A390666FC}" type="presParOf" srcId="{DAC3A192-CADF-4647-9855-AE8D8AFA7433}" destId="{E3A87C47-7A62-4E66-A55E-50D72E435A77}" srcOrd="0" destOrd="0" presId="urn:microsoft.com/office/officeart/2005/8/layout/hierarchy6"/>
    <dgm:cxn modelId="{C026B847-8E22-432E-9E03-E26ECC47AFF4}" type="presParOf" srcId="{DAC3A192-CADF-4647-9855-AE8D8AFA7433}" destId="{D5BDC86B-F5F9-478A-A1E0-A5467E98CCF8}" srcOrd="1" destOrd="0" presId="urn:microsoft.com/office/officeart/2005/8/layout/hierarchy6"/>
    <dgm:cxn modelId="{6C6FFE48-5143-49EB-8869-FC0C0BCD73F5}" type="presParOf" srcId="{7997E257-D0D1-458B-A3D9-A23B18121790}" destId="{1795FF51-3358-43F6-8B47-149973E2FEA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CE91D-C9DC-4C7D-AE17-CC2521A8ABC6}" type="doc">
      <dgm:prSet loTypeId="urn:microsoft.com/office/officeart/2005/8/layout/radial6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4323D26-838F-45BC-A45A-5E069E9959C0}">
      <dgm:prSet phldrT="[Texto]" custT="1"/>
      <dgm:spPr/>
      <dgm:t>
        <a:bodyPr/>
        <a:lstStyle/>
        <a:p>
          <a:r>
            <a:rPr lang="es-ES" sz="1600" dirty="0"/>
            <a:t>Atención especializada</a:t>
          </a:r>
        </a:p>
        <a:p>
          <a:r>
            <a:rPr lang="es-ES" sz="1600" dirty="0"/>
            <a:t>24h</a:t>
          </a:r>
        </a:p>
        <a:p>
          <a:r>
            <a:rPr lang="es-ES" sz="1600" dirty="0"/>
            <a:t>365 días/año</a:t>
          </a:r>
        </a:p>
      </dgm:t>
    </dgm:pt>
    <dgm:pt modelId="{E53886C5-A92D-4431-AA8B-564DC938E37C}" type="parTrans" cxnId="{EEA3E3CD-B8B1-4658-90AD-78E1D84951E4}">
      <dgm:prSet/>
      <dgm:spPr/>
      <dgm:t>
        <a:bodyPr/>
        <a:lstStyle/>
        <a:p>
          <a:endParaRPr lang="es-ES"/>
        </a:p>
      </dgm:t>
    </dgm:pt>
    <dgm:pt modelId="{4220B2BF-FFAB-4D8C-806F-37786B4DE5F1}" type="sibTrans" cxnId="{EEA3E3CD-B8B1-4658-90AD-78E1D84951E4}">
      <dgm:prSet/>
      <dgm:spPr/>
      <dgm:t>
        <a:bodyPr/>
        <a:lstStyle/>
        <a:p>
          <a:endParaRPr lang="es-ES"/>
        </a:p>
      </dgm:t>
    </dgm:pt>
    <dgm:pt modelId="{92692BEA-A501-4F0B-8F59-1198C4836464}">
      <dgm:prSet phldrT="[Texto]" custT="1"/>
      <dgm:spPr/>
      <dgm:t>
        <a:bodyPr/>
        <a:lstStyle/>
        <a:p>
          <a:r>
            <a:rPr lang="es-ES" sz="1000" dirty="0"/>
            <a:t>Intervención crisis presente y pasado</a:t>
          </a:r>
        </a:p>
      </dgm:t>
    </dgm:pt>
    <dgm:pt modelId="{3A8EEBDE-505F-40D3-99EB-AA17C1C6C27F}" type="parTrans" cxnId="{64B74D2B-1675-432B-926B-C22E8F8A8972}">
      <dgm:prSet/>
      <dgm:spPr/>
      <dgm:t>
        <a:bodyPr/>
        <a:lstStyle/>
        <a:p>
          <a:endParaRPr lang="es-ES"/>
        </a:p>
      </dgm:t>
    </dgm:pt>
    <dgm:pt modelId="{5C64278F-E9CE-4476-A547-5C3BE2630B2B}" type="sibTrans" cxnId="{64B74D2B-1675-432B-926B-C22E8F8A8972}">
      <dgm:prSet/>
      <dgm:spPr/>
      <dgm:t>
        <a:bodyPr/>
        <a:lstStyle/>
        <a:p>
          <a:endParaRPr lang="es-ES"/>
        </a:p>
      </dgm:t>
    </dgm:pt>
    <dgm:pt modelId="{0F14ADDD-7C21-431A-976B-1D8A30291456}">
      <dgm:prSet phldrT="[Texto]" custT="1"/>
      <dgm:spPr/>
      <dgm:t>
        <a:bodyPr/>
        <a:lstStyle/>
        <a:p>
          <a:r>
            <a:rPr lang="es-ES" sz="1000" smtClean="0"/>
            <a:t>Entorno familiar</a:t>
          </a:r>
        </a:p>
        <a:p>
          <a:r>
            <a:rPr lang="es-ES" sz="1000" smtClean="0"/>
            <a:t>Amistades</a:t>
          </a:r>
          <a:endParaRPr lang="es-ES" sz="1000" dirty="0"/>
        </a:p>
      </dgm:t>
    </dgm:pt>
    <dgm:pt modelId="{B2B698D6-BD99-417B-AF8E-509776B7F8F6}" type="parTrans" cxnId="{69B64248-C00B-4E07-BB10-8BCC98A0C274}">
      <dgm:prSet/>
      <dgm:spPr/>
      <dgm:t>
        <a:bodyPr/>
        <a:lstStyle/>
        <a:p>
          <a:endParaRPr lang="es-ES"/>
        </a:p>
      </dgm:t>
    </dgm:pt>
    <dgm:pt modelId="{E4487C11-F247-4E9C-9F37-371D14E6D4C8}" type="sibTrans" cxnId="{69B64248-C00B-4E07-BB10-8BCC98A0C274}">
      <dgm:prSet/>
      <dgm:spPr/>
      <dgm:t>
        <a:bodyPr/>
        <a:lstStyle/>
        <a:p>
          <a:endParaRPr lang="es-ES"/>
        </a:p>
      </dgm:t>
    </dgm:pt>
    <dgm:pt modelId="{4801D6B7-0864-4EDB-8400-02F448D8C026}">
      <dgm:prSet phldrT="[Texto]" custT="1"/>
      <dgm:spPr/>
      <dgm:t>
        <a:bodyPr/>
        <a:lstStyle/>
        <a:p>
          <a:r>
            <a:rPr lang="es-ES" sz="1000" dirty="0" smtClean="0"/>
            <a:t>Centro referente en agresiones sexuales</a:t>
          </a:r>
          <a:endParaRPr lang="es-ES" sz="1000" dirty="0"/>
        </a:p>
      </dgm:t>
    </dgm:pt>
    <dgm:pt modelId="{3268ACED-BB33-4F25-A562-216B450E9316}" type="parTrans" cxnId="{C41F0318-8688-4300-A9CF-A567CDCBAC61}">
      <dgm:prSet/>
      <dgm:spPr/>
      <dgm:t>
        <a:bodyPr/>
        <a:lstStyle/>
        <a:p>
          <a:endParaRPr lang="es-ES"/>
        </a:p>
      </dgm:t>
    </dgm:pt>
    <dgm:pt modelId="{4B4E47FF-FF5E-4A4F-B4E6-35E9CB642C95}" type="sibTrans" cxnId="{C41F0318-8688-4300-A9CF-A567CDCBAC61}">
      <dgm:prSet/>
      <dgm:spPr/>
      <dgm:t>
        <a:bodyPr/>
        <a:lstStyle/>
        <a:p>
          <a:endParaRPr lang="es-ES"/>
        </a:p>
      </dgm:t>
    </dgm:pt>
    <dgm:pt modelId="{A16A7834-0E45-493D-8A9C-C522FE2CB133}">
      <dgm:prSet phldrT="[Texto]" custT="1"/>
      <dgm:spPr/>
      <dgm:t>
        <a:bodyPr/>
        <a:lstStyle/>
        <a:p>
          <a:r>
            <a:rPr lang="es-ES" sz="1000" smtClean="0"/>
            <a:t>Evitar RE-</a:t>
          </a:r>
        </a:p>
        <a:p>
          <a:r>
            <a:rPr lang="es-ES" sz="1000" smtClean="0"/>
            <a:t>victimización </a:t>
          </a:r>
          <a:endParaRPr lang="es-ES" sz="1000" dirty="0"/>
        </a:p>
      </dgm:t>
    </dgm:pt>
    <dgm:pt modelId="{6F7686E7-593A-401F-9D0A-A7C44C14BCC0}" type="parTrans" cxnId="{1C790D85-EF78-414D-8CB0-3E7BF4B356DE}">
      <dgm:prSet/>
      <dgm:spPr/>
      <dgm:t>
        <a:bodyPr/>
        <a:lstStyle/>
        <a:p>
          <a:endParaRPr lang="es-ES"/>
        </a:p>
      </dgm:t>
    </dgm:pt>
    <dgm:pt modelId="{6FBA1184-9768-4AAB-AE0D-440EE5B7F1E8}" type="sibTrans" cxnId="{1C790D85-EF78-414D-8CB0-3E7BF4B356DE}">
      <dgm:prSet/>
      <dgm:spPr/>
      <dgm:t>
        <a:bodyPr/>
        <a:lstStyle/>
        <a:p>
          <a:endParaRPr lang="es-ES"/>
        </a:p>
      </dgm:t>
    </dgm:pt>
    <dgm:pt modelId="{C48869BE-B655-453D-B5CD-3FBFFB242C49}">
      <dgm:prSet phldrT="[Texto]" phldr="1" custScaleX="116227" custScaleY="111233"/>
      <dgm:spPr/>
      <dgm:t>
        <a:bodyPr/>
        <a:lstStyle/>
        <a:p>
          <a:endParaRPr lang="es-ES"/>
        </a:p>
      </dgm:t>
    </dgm:pt>
    <dgm:pt modelId="{9F2E5D94-58EF-498E-A1EB-BFE0A9F94C07}" type="parTrans" cxnId="{E551FF15-C7FD-4AFB-8317-609BC19931A9}">
      <dgm:prSet/>
      <dgm:spPr/>
      <dgm:t>
        <a:bodyPr/>
        <a:lstStyle/>
        <a:p>
          <a:endParaRPr lang="es-ES"/>
        </a:p>
      </dgm:t>
    </dgm:pt>
    <dgm:pt modelId="{AB40525B-16A0-45FF-930B-6677AEE11542}" type="sibTrans" cxnId="{E551FF15-C7FD-4AFB-8317-609BC19931A9}">
      <dgm:prSet/>
      <dgm:spPr/>
      <dgm:t>
        <a:bodyPr/>
        <a:lstStyle/>
        <a:p>
          <a:endParaRPr lang="es-ES"/>
        </a:p>
      </dgm:t>
    </dgm:pt>
    <dgm:pt modelId="{7DCB79A5-502E-4646-8FEC-CE4E52A20A44}">
      <dgm:prSet custT="1"/>
      <dgm:spPr/>
      <dgm:t>
        <a:bodyPr/>
        <a:lstStyle/>
        <a:p>
          <a:r>
            <a:rPr lang="es-ES" sz="1000" smtClean="0"/>
            <a:t>Centro promotor transformación social</a:t>
          </a:r>
          <a:endParaRPr lang="es-ES" sz="1000" dirty="0"/>
        </a:p>
      </dgm:t>
    </dgm:pt>
    <dgm:pt modelId="{1303B64A-3F07-4E04-80E9-4751FA774B2F}" type="parTrans" cxnId="{E966A9D9-37F1-410A-8955-0C5710B984F1}">
      <dgm:prSet/>
      <dgm:spPr/>
      <dgm:t>
        <a:bodyPr/>
        <a:lstStyle/>
        <a:p>
          <a:endParaRPr lang="es-ES"/>
        </a:p>
      </dgm:t>
    </dgm:pt>
    <dgm:pt modelId="{4F3140BF-00D5-4E56-BDF8-39501789DAFA}" type="sibTrans" cxnId="{E966A9D9-37F1-410A-8955-0C5710B984F1}">
      <dgm:prSet/>
      <dgm:spPr/>
      <dgm:t>
        <a:bodyPr/>
        <a:lstStyle/>
        <a:p>
          <a:endParaRPr lang="es-ES"/>
        </a:p>
      </dgm:t>
    </dgm:pt>
    <dgm:pt modelId="{BBF3A4E8-3CE1-49FB-93A4-16C4A549CB55}" type="pres">
      <dgm:prSet presAssocID="{60CCE91D-C9DC-4C7D-AE17-CC2521A8AB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0DB6D1-4D98-4AFF-9795-98F62FEC8BB1}" type="pres">
      <dgm:prSet presAssocID="{F4323D26-838F-45BC-A45A-5E069E9959C0}" presName="centerShape" presStyleLbl="node0" presStyleIdx="0" presStyleCnt="1"/>
      <dgm:spPr/>
      <dgm:t>
        <a:bodyPr/>
        <a:lstStyle/>
        <a:p>
          <a:endParaRPr lang="es-ES"/>
        </a:p>
      </dgm:t>
    </dgm:pt>
    <dgm:pt modelId="{684EF536-2B25-4D5F-B317-6F957174B84D}" type="pres">
      <dgm:prSet presAssocID="{92692BEA-A501-4F0B-8F59-1198C4836464}" presName="node" presStyleLbl="node1" presStyleIdx="0" presStyleCnt="5" custScaleX="1109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B89EB-17EF-45B7-8BAF-D496E009005A}" type="pres">
      <dgm:prSet presAssocID="{92692BEA-A501-4F0B-8F59-1198C4836464}" presName="dummy" presStyleCnt="0"/>
      <dgm:spPr/>
      <dgm:t>
        <a:bodyPr/>
        <a:lstStyle/>
        <a:p>
          <a:endParaRPr lang="es-ES"/>
        </a:p>
      </dgm:t>
    </dgm:pt>
    <dgm:pt modelId="{14AB44E5-E6A8-4289-892C-A0D61F5AC70D}" type="pres">
      <dgm:prSet presAssocID="{5C64278F-E9CE-4476-A547-5C3BE2630B2B}" presName="sibTrans" presStyleLbl="sibTrans2D1" presStyleIdx="0" presStyleCnt="5"/>
      <dgm:spPr/>
      <dgm:t>
        <a:bodyPr/>
        <a:lstStyle/>
        <a:p>
          <a:endParaRPr lang="es-ES"/>
        </a:p>
      </dgm:t>
    </dgm:pt>
    <dgm:pt modelId="{AAB0271A-607C-42C8-BAA8-E1A603D30074}" type="pres">
      <dgm:prSet presAssocID="{0F14ADDD-7C21-431A-976B-1D8A3029145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0E2A3D-EAFB-4677-8A51-99535CD2AB28}" type="pres">
      <dgm:prSet presAssocID="{0F14ADDD-7C21-431A-976B-1D8A30291456}" presName="dummy" presStyleCnt="0"/>
      <dgm:spPr/>
      <dgm:t>
        <a:bodyPr/>
        <a:lstStyle/>
        <a:p>
          <a:endParaRPr lang="es-ES"/>
        </a:p>
      </dgm:t>
    </dgm:pt>
    <dgm:pt modelId="{71983018-54E2-4A45-9C62-C8B50B75728E}" type="pres">
      <dgm:prSet presAssocID="{E4487C11-F247-4E9C-9F37-371D14E6D4C8}" presName="sibTrans" presStyleLbl="sibTrans2D1" presStyleIdx="1" presStyleCnt="5" custScaleX="99859"/>
      <dgm:spPr/>
      <dgm:t>
        <a:bodyPr/>
        <a:lstStyle/>
        <a:p>
          <a:endParaRPr lang="es-ES"/>
        </a:p>
      </dgm:t>
    </dgm:pt>
    <dgm:pt modelId="{6DA2D422-FA9E-44FC-8FA5-749114621F43}" type="pres">
      <dgm:prSet presAssocID="{4801D6B7-0864-4EDB-8400-02F448D8C0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21B680-EADA-4645-A543-18EE0BDADBA1}" type="pres">
      <dgm:prSet presAssocID="{4801D6B7-0864-4EDB-8400-02F448D8C026}" presName="dummy" presStyleCnt="0"/>
      <dgm:spPr/>
      <dgm:t>
        <a:bodyPr/>
        <a:lstStyle/>
        <a:p>
          <a:endParaRPr lang="es-ES"/>
        </a:p>
      </dgm:t>
    </dgm:pt>
    <dgm:pt modelId="{85C21392-8B15-43CF-BCAE-A3ADB77BD747}" type="pres">
      <dgm:prSet presAssocID="{4B4E47FF-FF5E-4A4F-B4E6-35E9CB642C95}" presName="sibTrans" presStyleLbl="sibTrans2D1" presStyleIdx="2" presStyleCnt="5"/>
      <dgm:spPr/>
      <dgm:t>
        <a:bodyPr/>
        <a:lstStyle/>
        <a:p>
          <a:endParaRPr lang="es-ES"/>
        </a:p>
      </dgm:t>
    </dgm:pt>
    <dgm:pt modelId="{C777B4D7-B684-4D4B-AAF6-E048A4835D66}" type="pres">
      <dgm:prSet presAssocID="{7DCB79A5-502E-4646-8FEC-CE4E52A20A44}" presName="node" presStyleLbl="node1" presStyleIdx="3" presStyleCnt="5" custScaleX="132834" custRadScaleRad="100851" custRadScaleInc="-48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45897F-2926-4692-A615-A05711F41218}" type="pres">
      <dgm:prSet presAssocID="{7DCB79A5-502E-4646-8FEC-CE4E52A20A44}" presName="dummy" presStyleCnt="0"/>
      <dgm:spPr/>
      <dgm:t>
        <a:bodyPr/>
        <a:lstStyle/>
        <a:p>
          <a:endParaRPr lang="es-ES"/>
        </a:p>
      </dgm:t>
    </dgm:pt>
    <dgm:pt modelId="{53BD7E6F-668F-4B20-9251-9D803811F06D}" type="pres">
      <dgm:prSet presAssocID="{4F3140BF-00D5-4E56-BDF8-39501789DAFA}" presName="sibTrans" presStyleLbl="sibTrans2D1" presStyleIdx="3" presStyleCnt="5"/>
      <dgm:spPr/>
      <dgm:t>
        <a:bodyPr/>
        <a:lstStyle/>
        <a:p>
          <a:endParaRPr lang="es-ES"/>
        </a:p>
      </dgm:t>
    </dgm:pt>
    <dgm:pt modelId="{037BC4D6-46BC-4D8B-8491-7C1C81BF0FA1}" type="pres">
      <dgm:prSet presAssocID="{A16A7834-0E45-493D-8A9C-C522FE2CB133}" presName="node" presStyleLbl="node1" presStyleIdx="4" presStyleCnt="5" custScaleX="116227" custScaleY="1112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C3F6F-6DE0-44D3-815C-19D281A60EDF}" type="pres">
      <dgm:prSet presAssocID="{A16A7834-0E45-493D-8A9C-C522FE2CB133}" presName="dummy" presStyleCnt="0"/>
      <dgm:spPr/>
      <dgm:t>
        <a:bodyPr/>
        <a:lstStyle/>
        <a:p>
          <a:endParaRPr lang="es-ES"/>
        </a:p>
      </dgm:t>
    </dgm:pt>
    <dgm:pt modelId="{20B36A0E-478E-41A3-AA3E-A627BA451A41}" type="pres">
      <dgm:prSet presAssocID="{6FBA1184-9768-4AAB-AE0D-440EE5B7F1E8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69B64248-C00B-4E07-BB10-8BCC98A0C274}" srcId="{F4323D26-838F-45BC-A45A-5E069E9959C0}" destId="{0F14ADDD-7C21-431A-976B-1D8A30291456}" srcOrd="1" destOrd="0" parTransId="{B2B698D6-BD99-417B-AF8E-509776B7F8F6}" sibTransId="{E4487C11-F247-4E9C-9F37-371D14E6D4C8}"/>
    <dgm:cxn modelId="{E551FF15-C7FD-4AFB-8317-609BC19931A9}" srcId="{60CCE91D-C9DC-4C7D-AE17-CC2521A8ABC6}" destId="{C48869BE-B655-453D-B5CD-3FBFFB242C49}" srcOrd="1" destOrd="0" parTransId="{9F2E5D94-58EF-498E-A1EB-BFE0A9F94C07}" sibTransId="{AB40525B-16A0-45FF-930B-6677AEE11542}"/>
    <dgm:cxn modelId="{1C790D85-EF78-414D-8CB0-3E7BF4B356DE}" srcId="{F4323D26-838F-45BC-A45A-5E069E9959C0}" destId="{A16A7834-0E45-493D-8A9C-C522FE2CB133}" srcOrd="4" destOrd="0" parTransId="{6F7686E7-593A-401F-9D0A-A7C44C14BCC0}" sibTransId="{6FBA1184-9768-4AAB-AE0D-440EE5B7F1E8}"/>
    <dgm:cxn modelId="{A9B4072A-D182-4F8F-8270-635EB2FED68C}" type="presOf" srcId="{0F14ADDD-7C21-431A-976B-1D8A30291456}" destId="{AAB0271A-607C-42C8-BAA8-E1A603D30074}" srcOrd="0" destOrd="0" presId="urn:microsoft.com/office/officeart/2005/8/layout/radial6"/>
    <dgm:cxn modelId="{76A56B44-FF73-4BAF-9920-FF39BB5A2D34}" type="presOf" srcId="{60CCE91D-C9DC-4C7D-AE17-CC2521A8ABC6}" destId="{BBF3A4E8-3CE1-49FB-93A4-16C4A549CB55}" srcOrd="0" destOrd="0" presId="urn:microsoft.com/office/officeart/2005/8/layout/radial6"/>
    <dgm:cxn modelId="{DAC9CA32-B671-4BAA-820E-16E39873A2EF}" type="presOf" srcId="{4B4E47FF-FF5E-4A4F-B4E6-35E9CB642C95}" destId="{85C21392-8B15-43CF-BCAE-A3ADB77BD747}" srcOrd="0" destOrd="0" presId="urn:microsoft.com/office/officeart/2005/8/layout/radial6"/>
    <dgm:cxn modelId="{C41F0318-8688-4300-A9CF-A567CDCBAC61}" srcId="{F4323D26-838F-45BC-A45A-5E069E9959C0}" destId="{4801D6B7-0864-4EDB-8400-02F448D8C026}" srcOrd="2" destOrd="0" parTransId="{3268ACED-BB33-4F25-A562-216B450E9316}" sibTransId="{4B4E47FF-FF5E-4A4F-B4E6-35E9CB642C95}"/>
    <dgm:cxn modelId="{083BBBD6-F082-46A0-994A-46D56D11FE9D}" type="presOf" srcId="{7DCB79A5-502E-4646-8FEC-CE4E52A20A44}" destId="{C777B4D7-B684-4D4B-AAF6-E048A4835D66}" srcOrd="0" destOrd="0" presId="urn:microsoft.com/office/officeart/2005/8/layout/radial6"/>
    <dgm:cxn modelId="{E966A9D9-37F1-410A-8955-0C5710B984F1}" srcId="{F4323D26-838F-45BC-A45A-5E069E9959C0}" destId="{7DCB79A5-502E-4646-8FEC-CE4E52A20A44}" srcOrd="3" destOrd="0" parTransId="{1303B64A-3F07-4E04-80E9-4751FA774B2F}" sibTransId="{4F3140BF-00D5-4E56-BDF8-39501789DAFA}"/>
    <dgm:cxn modelId="{89605765-0EF9-45F3-9D41-D1BCC643173A}" type="presOf" srcId="{F4323D26-838F-45BC-A45A-5E069E9959C0}" destId="{C60DB6D1-4D98-4AFF-9795-98F62FEC8BB1}" srcOrd="0" destOrd="0" presId="urn:microsoft.com/office/officeart/2005/8/layout/radial6"/>
    <dgm:cxn modelId="{0C8D7006-A138-4B0D-9DAA-1303CEC8EA6C}" type="presOf" srcId="{6FBA1184-9768-4AAB-AE0D-440EE5B7F1E8}" destId="{20B36A0E-478E-41A3-AA3E-A627BA451A41}" srcOrd="0" destOrd="0" presId="urn:microsoft.com/office/officeart/2005/8/layout/radial6"/>
    <dgm:cxn modelId="{9EFDAC7E-F33E-4356-85A9-D802800E49A7}" type="presOf" srcId="{5C64278F-E9CE-4476-A547-5C3BE2630B2B}" destId="{14AB44E5-E6A8-4289-892C-A0D61F5AC70D}" srcOrd="0" destOrd="0" presId="urn:microsoft.com/office/officeart/2005/8/layout/radial6"/>
    <dgm:cxn modelId="{E09372B6-15CD-4A81-B876-99F843A0FD47}" type="presOf" srcId="{A16A7834-0E45-493D-8A9C-C522FE2CB133}" destId="{037BC4D6-46BC-4D8B-8491-7C1C81BF0FA1}" srcOrd="0" destOrd="0" presId="urn:microsoft.com/office/officeart/2005/8/layout/radial6"/>
    <dgm:cxn modelId="{EEA3E3CD-B8B1-4658-90AD-78E1D84951E4}" srcId="{60CCE91D-C9DC-4C7D-AE17-CC2521A8ABC6}" destId="{F4323D26-838F-45BC-A45A-5E069E9959C0}" srcOrd="0" destOrd="0" parTransId="{E53886C5-A92D-4431-AA8B-564DC938E37C}" sibTransId="{4220B2BF-FFAB-4D8C-806F-37786B4DE5F1}"/>
    <dgm:cxn modelId="{7CADBD0B-D9C4-4CD1-9780-BF63F2BBA47C}" type="presOf" srcId="{E4487C11-F247-4E9C-9F37-371D14E6D4C8}" destId="{71983018-54E2-4A45-9C62-C8B50B75728E}" srcOrd="0" destOrd="0" presId="urn:microsoft.com/office/officeart/2005/8/layout/radial6"/>
    <dgm:cxn modelId="{23E9B534-49E7-41AE-ADA5-B56E38DEA6B6}" type="presOf" srcId="{4F3140BF-00D5-4E56-BDF8-39501789DAFA}" destId="{53BD7E6F-668F-4B20-9251-9D803811F06D}" srcOrd="0" destOrd="0" presId="urn:microsoft.com/office/officeart/2005/8/layout/radial6"/>
    <dgm:cxn modelId="{64B74D2B-1675-432B-926B-C22E8F8A8972}" srcId="{F4323D26-838F-45BC-A45A-5E069E9959C0}" destId="{92692BEA-A501-4F0B-8F59-1198C4836464}" srcOrd="0" destOrd="0" parTransId="{3A8EEBDE-505F-40D3-99EB-AA17C1C6C27F}" sibTransId="{5C64278F-E9CE-4476-A547-5C3BE2630B2B}"/>
    <dgm:cxn modelId="{876CA69E-DDCD-41E4-9DD2-F3B017593C61}" type="presOf" srcId="{4801D6B7-0864-4EDB-8400-02F448D8C026}" destId="{6DA2D422-FA9E-44FC-8FA5-749114621F43}" srcOrd="0" destOrd="0" presId="urn:microsoft.com/office/officeart/2005/8/layout/radial6"/>
    <dgm:cxn modelId="{CD574129-CCB4-4B48-8C63-327542465A98}" type="presOf" srcId="{92692BEA-A501-4F0B-8F59-1198C4836464}" destId="{684EF536-2B25-4D5F-B317-6F957174B84D}" srcOrd="0" destOrd="0" presId="urn:microsoft.com/office/officeart/2005/8/layout/radial6"/>
    <dgm:cxn modelId="{08BB53B8-156B-48F6-AB45-A96425899515}" type="presParOf" srcId="{BBF3A4E8-3CE1-49FB-93A4-16C4A549CB55}" destId="{C60DB6D1-4D98-4AFF-9795-98F62FEC8BB1}" srcOrd="0" destOrd="0" presId="urn:microsoft.com/office/officeart/2005/8/layout/radial6"/>
    <dgm:cxn modelId="{EEBD7C2C-57B2-4578-8963-570B66C09D3B}" type="presParOf" srcId="{BBF3A4E8-3CE1-49FB-93A4-16C4A549CB55}" destId="{684EF536-2B25-4D5F-B317-6F957174B84D}" srcOrd="1" destOrd="0" presId="urn:microsoft.com/office/officeart/2005/8/layout/radial6"/>
    <dgm:cxn modelId="{8A88655E-2993-4EC4-8FC3-2E2D8FD92B81}" type="presParOf" srcId="{BBF3A4E8-3CE1-49FB-93A4-16C4A549CB55}" destId="{A80B89EB-17EF-45B7-8BAF-D496E009005A}" srcOrd="2" destOrd="0" presId="urn:microsoft.com/office/officeart/2005/8/layout/radial6"/>
    <dgm:cxn modelId="{9AFF7393-AA21-49D3-B45A-BD52FDB267BD}" type="presParOf" srcId="{BBF3A4E8-3CE1-49FB-93A4-16C4A549CB55}" destId="{14AB44E5-E6A8-4289-892C-A0D61F5AC70D}" srcOrd="3" destOrd="0" presId="urn:microsoft.com/office/officeart/2005/8/layout/radial6"/>
    <dgm:cxn modelId="{7F7B772D-A974-429C-819E-5E8DAA733848}" type="presParOf" srcId="{BBF3A4E8-3CE1-49FB-93A4-16C4A549CB55}" destId="{AAB0271A-607C-42C8-BAA8-E1A603D30074}" srcOrd="4" destOrd="0" presId="urn:microsoft.com/office/officeart/2005/8/layout/radial6"/>
    <dgm:cxn modelId="{29E797DE-D695-479A-A5D9-0BA9FAE38F95}" type="presParOf" srcId="{BBF3A4E8-3CE1-49FB-93A4-16C4A549CB55}" destId="{110E2A3D-EAFB-4677-8A51-99535CD2AB28}" srcOrd="5" destOrd="0" presId="urn:microsoft.com/office/officeart/2005/8/layout/radial6"/>
    <dgm:cxn modelId="{BD792F2D-19B1-4B94-B87B-11BFE3525C38}" type="presParOf" srcId="{BBF3A4E8-3CE1-49FB-93A4-16C4A549CB55}" destId="{71983018-54E2-4A45-9C62-C8B50B75728E}" srcOrd="6" destOrd="0" presId="urn:microsoft.com/office/officeart/2005/8/layout/radial6"/>
    <dgm:cxn modelId="{7E312D40-6920-40EC-ACB1-7E719AF1EFFD}" type="presParOf" srcId="{BBF3A4E8-3CE1-49FB-93A4-16C4A549CB55}" destId="{6DA2D422-FA9E-44FC-8FA5-749114621F43}" srcOrd="7" destOrd="0" presId="urn:microsoft.com/office/officeart/2005/8/layout/radial6"/>
    <dgm:cxn modelId="{180EB92C-39B5-4D07-BA07-FDF1274A8483}" type="presParOf" srcId="{BBF3A4E8-3CE1-49FB-93A4-16C4A549CB55}" destId="{4021B680-EADA-4645-A543-18EE0BDADBA1}" srcOrd="8" destOrd="0" presId="urn:microsoft.com/office/officeart/2005/8/layout/radial6"/>
    <dgm:cxn modelId="{5F4AC930-23C9-42FD-8887-8167AD35E4B3}" type="presParOf" srcId="{BBF3A4E8-3CE1-49FB-93A4-16C4A549CB55}" destId="{85C21392-8B15-43CF-BCAE-A3ADB77BD747}" srcOrd="9" destOrd="0" presId="urn:microsoft.com/office/officeart/2005/8/layout/radial6"/>
    <dgm:cxn modelId="{0D90A75A-A5C9-47F1-98A2-23167A07BD13}" type="presParOf" srcId="{BBF3A4E8-3CE1-49FB-93A4-16C4A549CB55}" destId="{C777B4D7-B684-4D4B-AAF6-E048A4835D66}" srcOrd="10" destOrd="0" presId="urn:microsoft.com/office/officeart/2005/8/layout/radial6"/>
    <dgm:cxn modelId="{28E1CBD8-63F5-4C66-90F1-6935293F346E}" type="presParOf" srcId="{BBF3A4E8-3CE1-49FB-93A4-16C4A549CB55}" destId="{E345897F-2926-4692-A615-A05711F41218}" srcOrd="11" destOrd="0" presId="urn:microsoft.com/office/officeart/2005/8/layout/radial6"/>
    <dgm:cxn modelId="{E9FAA2F6-ABBE-488B-BE52-230E8E7328EE}" type="presParOf" srcId="{BBF3A4E8-3CE1-49FB-93A4-16C4A549CB55}" destId="{53BD7E6F-668F-4B20-9251-9D803811F06D}" srcOrd="12" destOrd="0" presId="urn:microsoft.com/office/officeart/2005/8/layout/radial6"/>
    <dgm:cxn modelId="{74127441-5185-4C36-812D-6A29A3C3A84F}" type="presParOf" srcId="{BBF3A4E8-3CE1-49FB-93A4-16C4A549CB55}" destId="{037BC4D6-46BC-4D8B-8491-7C1C81BF0FA1}" srcOrd="13" destOrd="0" presId="urn:microsoft.com/office/officeart/2005/8/layout/radial6"/>
    <dgm:cxn modelId="{A7386FA0-B2D9-45CF-B2E8-C376C416AB6B}" type="presParOf" srcId="{BBF3A4E8-3CE1-49FB-93A4-16C4A549CB55}" destId="{480C3F6F-6DE0-44D3-815C-19D281A60EDF}" srcOrd="14" destOrd="0" presId="urn:microsoft.com/office/officeart/2005/8/layout/radial6"/>
    <dgm:cxn modelId="{15691DC2-A36B-4770-8E0B-E12D381FA201}" type="presParOf" srcId="{BBF3A4E8-3CE1-49FB-93A4-16C4A549CB55}" destId="{20B36A0E-478E-41A3-AA3E-A627BA451A4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29807-E986-46D1-8603-E95BF65D8DD2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B9081FE8-F778-40E5-A5C3-BED5A0AFCB41}">
      <dgm:prSet/>
      <dgm:spPr/>
      <dgm:t>
        <a:bodyPr/>
        <a:lstStyle/>
        <a:p>
          <a:pPr rtl="0"/>
          <a:r>
            <a:rPr lang="es-ES" baseline="0" smtClean="0"/>
            <a:t>Asesoramiento, información y apoyo</a:t>
          </a:r>
          <a:endParaRPr lang="es-ES" dirty="0"/>
        </a:p>
      </dgm:t>
    </dgm:pt>
    <dgm:pt modelId="{C353691F-D957-4655-B813-CF3F8CB15709}" type="parTrans" cxnId="{9FC1D8B6-F617-4689-ACE0-0AD6A4529005}">
      <dgm:prSet/>
      <dgm:spPr/>
      <dgm:t>
        <a:bodyPr/>
        <a:lstStyle/>
        <a:p>
          <a:endParaRPr lang="es-ES"/>
        </a:p>
      </dgm:t>
    </dgm:pt>
    <dgm:pt modelId="{F9DC9D0E-51D8-4962-ABC2-F9FAAAC624EE}" type="sibTrans" cxnId="{9FC1D8B6-F617-4689-ACE0-0AD6A4529005}">
      <dgm:prSet/>
      <dgm:spPr/>
      <dgm:t>
        <a:bodyPr/>
        <a:lstStyle/>
        <a:p>
          <a:endParaRPr lang="es-ES"/>
        </a:p>
      </dgm:t>
    </dgm:pt>
    <dgm:pt modelId="{5D266F6F-3F56-427F-9B31-C2B281B8F3EF}">
      <dgm:prSet/>
      <dgm:spPr/>
      <dgm:t>
        <a:bodyPr/>
        <a:lstStyle/>
        <a:p>
          <a:pPr rtl="0"/>
          <a:r>
            <a:rPr lang="es-ES" baseline="0" smtClean="0"/>
            <a:t>Acompañamiento </a:t>
          </a:r>
          <a:endParaRPr lang="es-ES" dirty="0"/>
        </a:p>
      </dgm:t>
    </dgm:pt>
    <dgm:pt modelId="{D481CEC0-F456-42BF-A524-F78AD35454B1}" type="parTrans" cxnId="{30FD212C-E5C5-4662-B929-0B3EC2226DB8}">
      <dgm:prSet/>
      <dgm:spPr/>
      <dgm:t>
        <a:bodyPr/>
        <a:lstStyle/>
        <a:p>
          <a:endParaRPr lang="es-ES"/>
        </a:p>
      </dgm:t>
    </dgm:pt>
    <dgm:pt modelId="{0C7A4EB1-5BFA-41C4-B985-6375F06D9E32}" type="sibTrans" cxnId="{30FD212C-E5C5-4662-B929-0B3EC2226DB8}">
      <dgm:prSet/>
      <dgm:spPr/>
      <dgm:t>
        <a:bodyPr/>
        <a:lstStyle/>
        <a:p>
          <a:endParaRPr lang="es-ES"/>
        </a:p>
      </dgm:t>
    </dgm:pt>
    <dgm:pt modelId="{66B97234-15D8-4063-9870-76C791618F61}">
      <dgm:prSet/>
      <dgm:spPr/>
      <dgm:t>
        <a:bodyPr/>
        <a:lstStyle/>
        <a:p>
          <a:pPr rtl="0"/>
          <a:r>
            <a:rPr lang="es-ES" baseline="0" smtClean="0"/>
            <a:t>Inmediatez y seguridad</a:t>
          </a:r>
          <a:endParaRPr lang="es-ES" dirty="0"/>
        </a:p>
      </dgm:t>
    </dgm:pt>
    <dgm:pt modelId="{335CBC0A-E3BA-4EAC-B1AE-912D4CC2F307}" type="parTrans" cxnId="{FE9764C0-2821-488B-AD9A-35537D0E6D5F}">
      <dgm:prSet/>
      <dgm:spPr/>
      <dgm:t>
        <a:bodyPr/>
        <a:lstStyle/>
        <a:p>
          <a:endParaRPr lang="es-ES"/>
        </a:p>
      </dgm:t>
    </dgm:pt>
    <dgm:pt modelId="{F25B2450-7395-4CBB-B453-26FE54108840}" type="sibTrans" cxnId="{FE9764C0-2821-488B-AD9A-35537D0E6D5F}">
      <dgm:prSet/>
      <dgm:spPr/>
      <dgm:t>
        <a:bodyPr/>
        <a:lstStyle/>
        <a:p>
          <a:endParaRPr lang="es-ES"/>
        </a:p>
      </dgm:t>
    </dgm:pt>
    <dgm:pt modelId="{97F4A676-A0E8-4474-B1DE-5C0607114BC1}">
      <dgm:prSet/>
      <dgm:spPr/>
      <dgm:t>
        <a:bodyPr/>
        <a:lstStyle/>
        <a:p>
          <a:pPr rtl="0"/>
          <a:r>
            <a:rPr lang="es-ES" baseline="0" smtClean="0"/>
            <a:t>Confidencialidad e intimidad</a:t>
          </a:r>
          <a:endParaRPr lang="es-ES" dirty="0"/>
        </a:p>
      </dgm:t>
    </dgm:pt>
    <dgm:pt modelId="{AB20D979-D9AA-4E29-A8BF-DDEDAC8EAAF4}" type="parTrans" cxnId="{293C78C8-8DC6-430E-AF43-666AB7FCA763}">
      <dgm:prSet/>
      <dgm:spPr/>
      <dgm:t>
        <a:bodyPr/>
        <a:lstStyle/>
        <a:p>
          <a:endParaRPr lang="es-ES"/>
        </a:p>
      </dgm:t>
    </dgm:pt>
    <dgm:pt modelId="{CED1C2AD-89D3-4714-AB35-D90F94BA42E4}" type="sibTrans" cxnId="{293C78C8-8DC6-430E-AF43-666AB7FCA763}">
      <dgm:prSet/>
      <dgm:spPr/>
      <dgm:t>
        <a:bodyPr/>
        <a:lstStyle/>
        <a:p>
          <a:endParaRPr lang="es-ES"/>
        </a:p>
      </dgm:t>
    </dgm:pt>
    <dgm:pt modelId="{C02DA999-5139-47CB-856E-74A5E6D2AF96}">
      <dgm:prSet/>
      <dgm:spPr/>
      <dgm:t>
        <a:bodyPr/>
        <a:lstStyle/>
        <a:p>
          <a:pPr rtl="0"/>
          <a:r>
            <a:rPr lang="es-ES" baseline="0" dirty="0" smtClean="0"/>
            <a:t>Accesibilidad física, cognitiva, idiomática</a:t>
          </a:r>
          <a:endParaRPr lang="es-ES" dirty="0"/>
        </a:p>
      </dgm:t>
    </dgm:pt>
    <dgm:pt modelId="{7B680C8C-59BC-427D-A3BA-0808E657E334}" type="parTrans" cxnId="{F350B9B6-1CFB-4FEE-A3A1-711D0643066D}">
      <dgm:prSet/>
      <dgm:spPr/>
      <dgm:t>
        <a:bodyPr/>
        <a:lstStyle/>
        <a:p>
          <a:endParaRPr lang="es-ES"/>
        </a:p>
      </dgm:t>
    </dgm:pt>
    <dgm:pt modelId="{CDAC3F96-9BC8-48A1-9469-FD7ED23AC5DA}" type="sibTrans" cxnId="{F350B9B6-1CFB-4FEE-A3A1-711D0643066D}">
      <dgm:prSet/>
      <dgm:spPr/>
      <dgm:t>
        <a:bodyPr/>
        <a:lstStyle/>
        <a:p>
          <a:endParaRPr lang="es-ES"/>
        </a:p>
      </dgm:t>
    </dgm:pt>
    <dgm:pt modelId="{725C6226-AD68-4198-8C73-016AAEF18057}">
      <dgm:prSet/>
      <dgm:spPr/>
      <dgm:t>
        <a:bodyPr/>
        <a:lstStyle/>
        <a:p>
          <a:pPr rtl="0"/>
          <a:r>
            <a:rPr lang="es-ES" baseline="0" smtClean="0"/>
            <a:t>Seguimiento a lo largo de todo el proceso judicial o necesidad psicológica </a:t>
          </a:r>
          <a:endParaRPr lang="es-ES" dirty="0"/>
        </a:p>
      </dgm:t>
    </dgm:pt>
    <dgm:pt modelId="{20523EF2-213E-4E4D-94DD-90CDF5CF0C19}" type="parTrans" cxnId="{FD2B7392-B983-4C6F-8082-5335C99E5EEF}">
      <dgm:prSet/>
      <dgm:spPr/>
      <dgm:t>
        <a:bodyPr/>
        <a:lstStyle/>
        <a:p>
          <a:endParaRPr lang="es-ES"/>
        </a:p>
      </dgm:t>
    </dgm:pt>
    <dgm:pt modelId="{F5C47873-74C0-4949-B16D-53221EB0E8FA}" type="sibTrans" cxnId="{FD2B7392-B983-4C6F-8082-5335C99E5EEF}">
      <dgm:prSet/>
      <dgm:spPr/>
      <dgm:t>
        <a:bodyPr/>
        <a:lstStyle/>
        <a:p>
          <a:endParaRPr lang="es-ES"/>
        </a:p>
      </dgm:t>
    </dgm:pt>
    <dgm:pt modelId="{CDA85841-43A5-449D-A120-A6788C9F66E4}">
      <dgm:prSet/>
      <dgm:spPr/>
      <dgm:t>
        <a:bodyPr/>
        <a:lstStyle/>
        <a:p>
          <a:pPr rtl="0"/>
          <a:r>
            <a:rPr lang="es-ES" baseline="0" smtClean="0"/>
            <a:t>Interdisciplinariedad </a:t>
          </a:r>
          <a:endParaRPr lang="es-ES" dirty="0"/>
        </a:p>
      </dgm:t>
    </dgm:pt>
    <dgm:pt modelId="{7D5AC4D6-5E40-4106-9236-B287AE37A428}" type="parTrans" cxnId="{FE185E91-81FA-4676-A3DC-B83E0BA31D33}">
      <dgm:prSet/>
      <dgm:spPr/>
      <dgm:t>
        <a:bodyPr/>
        <a:lstStyle/>
        <a:p>
          <a:endParaRPr lang="es-ES"/>
        </a:p>
      </dgm:t>
    </dgm:pt>
    <dgm:pt modelId="{A24B4A2B-613A-41D7-A336-01E2AF8F2AE5}" type="sibTrans" cxnId="{FE185E91-81FA-4676-A3DC-B83E0BA31D33}">
      <dgm:prSet/>
      <dgm:spPr/>
      <dgm:t>
        <a:bodyPr/>
        <a:lstStyle/>
        <a:p>
          <a:endParaRPr lang="es-ES"/>
        </a:p>
      </dgm:t>
    </dgm:pt>
    <dgm:pt modelId="{DFAD3C8B-316B-483B-B9ED-04C17C0AE2B0}">
      <dgm:prSet/>
      <dgm:spPr/>
      <dgm:t>
        <a:bodyPr/>
        <a:lstStyle/>
        <a:p>
          <a:pPr rtl="0"/>
          <a:r>
            <a:rPr lang="es-ES" baseline="0" smtClean="0"/>
            <a:t>Coordinación con otros servicios</a:t>
          </a:r>
          <a:endParaRPr lang="es-ES" dirty="0"/>
        </a:p>
      </dgm:t>
    </dgm:pt>
    <dgm:pt modelId="{7F8E2F33-7C3E-45BD-A1A6-4127DD4C9DD2}" type="parTrans" cxnId="{A885203D-8EAA-4178-BC29-A9B816D2ABDA}">
      <dgm:prSet/>
      <dgm:spPr/>
      <dgm:t>
        <a:bodyPr/>
        <a:lstStyle/>
        <a:p>
          <a:endParaRPr lang="es-ES"/>
        </a:p>
      </dgm:t>
    </dgm:pt>
    <dgm:pt modelId="{9161560A-6D38-4702-9C17-C40ECE99BD2E}" type="sibTrans" cxnId="{A885203D-8EAA-4178-BC29-A9B816D2ABDA}">
      <dgm:prSet/>
      <dgm:spPr/>
      <dgm:t>
        <a:bodyPr/>
        <a:lstStyle/>
        <a:p>
          <a:endParaRPr lang="es-ES"/>
        </a:p>
      </dgm:t>
    </dgm:pt>
    <dgm:pt modelId="{ABDF961C-3997-42F9-B915-37047A18B0FE}">
      <dgm:prSet/>
      <dgm:spPr/>
      <dgm:t>
        <a:bodyPr/>
        <a:lstStyle/>
        <a:p>
          <a:pPr rtl="0"/>
          <a:r>
            <a:rPr lang="es-ES" baseline="0" smtClean="0"/>
            <a:t>Participación de las mujeres que reciban apoyo en la evaluación y mejora del servicio</a:t>
          </a:r>
          <a:endParaRPr lang="es-ES" dirty="0"/>
        </a:p>
      </dgm:t>
    </dgm:pt>
    <dgm:pt modelId="{45787EF0-CD6C-47FF-AEA0-ADC4BDBD55DD}" type="parTrans" cxnId="{E795616D-EBA2-48C6-A1C3-E47E2F950A9C}">
      <dgm:prSet/>
      <dgm:spPr/>
      <dgm:t>
        <a:bodyPr/>
        <a:lstStyle/>
        <a:p>
          <a:endParaRPr lang="es-ES"/>
        </a:p>
      </dgm:t>
    </dgm:pt>
    <dgm:pt modelId="{3B80978E-91F2-47D0-B2A5-E29946689B2B}" type="sibTrans" cxnId="{E795616D-EBA2-48C6-A1C3-E47E2F950A9C}">
      <dgm:prSet/>
      <dgm:spPr/>
      <dgm:t>
        <a:bodyPr/>
        <a:lstStyle/>
        <a:p>
          <a:endParaRPr lang="es-ES"/>
        </a:p>
      </dgm:t>
    </dgm:pt>
    <dgm:pt modelId="{70C61618-FD1E-47F5-8C4B-9528A66F8E15}">
      <dgm:prSet/>
      <dgm:spPr/>
      <dgm:t>
        <a:bodyPr/>
        <a:lstStyle/>
        <a:p>
          <a:pPr rtl="0"/>
          <a:r>
            <a:rPr lang="es-ES" smtClean="0"/>
            <a:t>Asistencia letrada especializada</a:t>
          </a:r>
          <a:endParaRPr lang="es-ES" dirty="0"/>
        </a:p>
      </dgm:t>
    </dgm:pt>
    <dgm:pt modelId="{F9897FD6-6978-4E02-8C69-31A1A7DB32B1}" type="parTrans" cxnId="{6B42A515-F9DD-4D75-82F4-12878A611872}">
      <dgm:prSet/>
      <dgm:spPr/>
      <dgm:t>
        <a:bodyPr/>
        <a:lstStyle/>
        <a:p>
          <a:endParaRPr lang="es-ES"/>
        </a:p>
      </dgm:t>
    </dgm:pt>
    <dgm:pt modelId="{4D1657F8-8429-4DE3-B541-13E652E0215A}" type="sibTrans" cxnId="{6B42A515-F9DD-4D75-82F4-12878A611872}">
      <dgm:prSet/>
      <dgm:spPr/>
      <dgm:t>
        <a:bodyPr/>
        <a:lstStyle/>
        <a:p>
          <a:endParaRPr lang="es-ES"/>
        </a:p>
      </dgm:t>
    </dgm:pt>
    <dgm:pt modelId="{C26974CF-BAD7-4B09-AA89-3BBA6A958FF2}" type="pres">
      <dgm:prSet presAssocID="{54029807-E986-46D1-8603-E95BF65D8D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E0A371-F373-4F61-B6C2-6C8E752A5629}" type="pres">
      <dgm:prSet presAssocID="{B9081FE8-F778-40E5-A5C3-BED5A0AFCB41}" presName="linNode" presStyleCnt="0"/>
      <dgm:spPr/>
      <dgm:t>
        <a:bodyPr/>
        <a:lstStyle/>
        <a:p>
          <a:endParaRPr lang="es-ES"/>
        </a:p>
      </dgm:t>
    </dgm:pt>
    <dgm:pt modelId="{94DF300E-7F16-4BF7-92DB-BE30B036B4B9}" type="pres">
      <dgm:prSet presAssocID="{B9081FE8-F778-40E5-A5C3-BED5A0AFCB41}" presName="parentText" presStyleLbl="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304B29-1CEF-4F97-98FC-C9531F84E047}" type="pres">
      <dgm:prSet presAssocID="{F9DC9D0E-51D8-4962-ABC2-F9FAAAC624EE}" presName="sp" presStyleCnt="0"/>
      <dgm:spPr/>
      <dgm:t>
        <a:bodyPr/>
        <a:lstStyle/>
        <a:p>
          <a:endParaRPr lang="es-ES"/>
        </a:p>
      </dgm:t>
    </dgm:pt>
    <dgm:pt modelId="{53E069F1-6E5C-4B80-BB62-671195EA6DC4}" type="pres">
      <dgm:prSet presAssocID="{5D266F6F-3F56-427F-9B31-C2B281B8F3EF}" presName="linNode" presStyleCnt="0"/>
      <dgm:spPr/>
      <dgm:t>
        <a:bodyPr/>
        <a:lstStyle/>
        <a:p>
          <a:endParaRPr lang="es-ES"/>
        </a:p>
      </dgm:t>
    </dgm:pt>
    <dgm:pt modelId="{4E31AC04-F497-46C3-8A76-A576A53BC16B}" type="pres">
      <dgm:prSet presAssocID="{5D266F6F-3F56-427F-9B31-C2B281B8F3EF}" presName="parentText" presStyleLbl="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1909CF-4293-46E2-B08E-35655C6B00C9}" type="pres">
      <dgm:prSet presAssocID="{0C7A4EB1-5BFA-41C4-B985-6375F06D9E32}" presName="sp" presStyleCnt="0"/>
      <dgm:spPr/>
      <dgm:t>
        <a:bodyPr/>
        <a:lstStyle/>
        <a:p>
          <a:endParaRPr lang="es-ES"/>
        </a:p>
      </dgm:t>
    </dgm:pt>
    <dgm:pt modelId="{82D6D783-59E1-4EA1-BA90-8FD00B1015B9}" type="pres">
      <dgm:prSet presAssocID="{66B97234-15D8-4063-9870-76C791618F61}" presName="linNode" presStyleCnt="0"/>
      <dgm:spPr/>
      <dgm:t>
        <a:bodyPr/>
        <a:lstStyle/>
        <a:p>
          <a:endParaRPr lang="es-ES"/>
        </a:p>
      </dgm:t>
    </dgm:pt>
    <dgm:pt modelId="{99D9E525-2CBB-4734-9D4A-ADC1F2C0DB3C}" type="pres">
      <dgm:prSet presAssocID="{66B97234-15D8-4063-9870-76C791618F61}" presName="parentText" presStyleLbl="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EF06F8-B35B-45EB-999A-C9FC483B352F}" type="pres">
      <dgm:prSet presAssocID="{F25B2450-7395-4CBB-B453-26FE54108840}" presName="sp" presStyleCnt="0"/>
      <dgm:spPr/>
      <dgm:t>
        <a:bodyPr/>
        <a:lstStyle/>
        <a:p>
          <a:endParaRPr lang="es-ES"/>
        </a:p>
      </dgm:t>
    </dgm:pt>
    <dgm:pt modelId="{556CE509-B0B8-4EE2-BE9F-48D45AE62F55}" type="pres">
      <dgm:prSet presAssocID="{97F4A676-A0E8-4474-B1DE-5C0607114BC1}" presName="linNode" presStyleCnt="0"/>
      <dgm:spPr/>
      <dgm:t>
        <a:bodyPr/>
        <a:lstStyle/>
        <a:p>
          <a:endParaRPr lang="es-ES"/>
        </a:p>
      </dgm:t>
    </dgm:pt>
    <dgm:pt modelId="{2B35FD8D-1BEB-4AD3-B1AA-8FF908ECFF63}" type="pres">
      <dgm:prSet presAssocID="{97F4A676-A0E8-4474-B1DE-5C0607114BC1}" presName="parentText" presStyleLbl="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3C7550-3A9D-435B-B5A7-EB62C95A2EB7}" type="pres">
      <dgm:prSet presAssocID="{CED1C2AD-89D3-4714-AB35-D90F94BA42E4}" presName="sp" presStyleCnt="0"/>
      <dgm:spPr/>
      <dgm:t>
        <a:bodyPr/>
        <a:lstStyle/>
        <a:p>
          <a:endParaRPr lang="es-ES"/>
        </a:p>
      </dgm:t>
    </dgm:pt>
    <dgm:pt modelId="{C4E88E56-2AB1-4A79-A602-AD8D832518D9}" type="pres">
      <dgm:prSet presAssocID="{C02DA999-5139-47CB-856E-74A5E6D2AF96}" presName="linNode" presStyleCnt="0"/>
      <dgm:spPr/>
      <dgm:t>
        <a:bodyPr/>
        <a:lstStyle/>
        <a:p>
          <a:endParaRPr lang="es-ES"/>
        </a:p>
      </dgm:t>
    </dgm:pt>
    <dgm:pt modelId="{234305AB-0185-44F8-98D5-8CAFB3FF0A25}" type="pres">
      <dgm:prSet presAssocID="{C02DA999-5139-47CB-856E-74A5E6D2AF96}" presName="parentText" presStyleLbl="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7CB232-62BE-4CD3-A4ED-030ED020571B}" type="pres">
      <dgm:prSet presAssocID="{CDAC3F96-9BC8-48A1-9469-FD7ED23AC5DA}" presName="sp" presStyleCnt="0"/>
      <dgm:spPr/>
      <dgm:t>
        <a:bodyPr/>
        <a:lstStyle/>
        <a:p>
          <a:endParaRPr lang="es-ES"/>
        </a:p>
      </dgm:t>
    </dgm:pt>
    <dgm:pt modelId="{AF47548B-C9BF-4A75-A78D-69DB4C1B76CB}" type="pres">
      <dgm:prSet presAssocID="{725C6226-AD68-4198-8C73-016AAEF18057}" presName="linNode" presStyleCnt="0"/>
      <dgm:spPr/>
      <dgm:t>
        <a:bodyPr/>
        <a:lstStyle/>
        <a:p>
          <a:endParaRPr lang="es-ES"/>
        </a:p>
      </dgm:t>
    </dgm:pt>
    <dgm:pt modelId="{2AF80C0D-E70D-4AF5-8ED4-A9A4BB514780}" type="pres">
      <dgm:prSet presAssocID="{725C6226-AD68-4198-8C73-016AAEF18057}" presName="parentText" presStyleLbl="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CC528-EA2B-4619-AE6E-F4B4949F5FC1}" type="pres">
      <dgm:prSet presAssocID="{F5C47873-74C0-4949-B16D-53221EB0E8FA}" presName="sp" presStyleCnt="0"/>
      <dgm:spPr/>
      <dgm:t>
        <a:bodyPr/>
        <a:lstStyle/>
        <a:p>
          <a:endParaRPr lang="es-ES"/>
        </a:p>
      </dgm:t>
    </dgm:pt>
    <dgm:pt modelId="{2243DE1C-68BE-4EE2-A71B-1A44B6900949}" type="pres">
      <dgm:prSet presAssocID="{70C61618-FD1E-47F5-8C4B-9528A66F8E15}" presName="linNode" presStyleCnt="0"/>
      <dgm:spPr/>
      <dgm:t>
        <a:bodyPr/>
        <a:lstStyle/>
        <a:p>
          <a:endParaRPr lang="es-ES"/>
        </a:p>
      </dgm:t>
    </dgm:pt>
    <dgm:pt modelId="{353F25B8-EA83-417E-B49A-C74EA70C30C6}" type="pres">
      <dgm:prSet presAssocID="{70C61618-FD1E-47F5-8C4B-9528A66F8E15}" presName="parentText" presStyleLbl="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3C3581-A6D7-436B-9EBD-E8DE01E09AF5}" type="pres">
      <dgm:prSet presAssocID="{4D1657F8-8429-4DE3-B541-13E652E0215A}" presName="sp" presStyleCnt="0"/>
      <dgm:spPr/>
      <dgm:t>
        <a:bodyPr/>
        <a:lstStyle/>
        <a:p>
          <a:endParaRPr lang="es-ES"/>
        </a:p>
      </dgm:t>
    </dgm:pt>
    <dgm:pt modelId="{88E075C2-F08E-46FB-AB08-021031D4A72C}" type="pres">
      <dgm:prSet presAssocID="{CDA85841-43A5-449D-A120-A6788C9F66E4}" presName="linNode" presStyleCnt="0"/>
      <dgm:spPr/>
      <dgm:t>
        <a:bodyPr/>
        <a:lstStyle/>
        <a:p>
          <a:endParaRPr lang="es-ES"/>
        </a:p>
      </dgm:t>
    </dgm:pt>
    <dgm:pt modelId="{F68C876E-C69E-4184-9F1E-B98A97457584}" type="pres">
      <dgm:prSet presAssocID="{CDA85841-43A5-449D-A120-A6788C9F66E4}" presName="parentText" presStyleLbl="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BC7EA-68FC-425E-9309-BCEDBF5167AB}" type="pres">
      <dgm:prSet presAssocID="{A24B4A2B-613A-41D7-A336-01E2AF8F2AE5}" presName="sp" presStyleCnt="0"/>
      <dgm:spPr/>
      <dgm:t>
        <a:bodyPr/>
        <a:lstStyle/>
        <a:p>
          <a:endParaRPr lang="es-ES"/>
        </a:p>
      </dgm:t>
    </dgm:pt>
    <dgm:pt modelId="{7E042D64-3761-4EB3-A3E2-37BCF4A8EE8E}" type="pres">
      <dgm:prSet presAssocID="{DFAD3C8B-316B-483B-B9ED-04C17C0AE2B0}" presName="linNode" presStyleCnt="0"/>
      <dgm:spPr/>
      <dgm:t>
        <a:bodyPr/>
        <a:lstStyle/>
        <a:p>
          <a:endParaRPr lang="es-ES"/>
        </a:p>
      </dgm:t>
    </dgm:pt>
    <dgm:pt modelId="{3C8C4DA4-7BDF-4CBA-98BE-024AF975751C}" type="pres">
      <dgm:prSet presAssocID="{DFAD3C8B-316B-483B-B9ED-04C17C0AE2B0}" presName="parentText" presStyleLbl="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4B7EB6-3294-4BE3-A469-803F5D6C1357}" type="pres">
      <dgm:prSet presAssocID="{9161560A-6D38-4702-9C17-C40ECE99BD2E}" presName="sp" presStyleCnt="0"/>
      <dgm:spPr/>
      <dgm:t>
        <a:bodyPr/>
        <a:lstStyle/>
        <a:p>
          <a:endParaRPr lang="es-ES"/>
        </a:p>
      </dgm:t>
    </dgm:pt>
    <dgm:pt modelId="{ACC65F50-6F0C-4084-A367-03AFFA65720A}" type="pres">
      <dgm:prSet presAssocID="{ABDF961C-3997-42F9-B915-37047A18B0FE}" presName="linNode" presStyleCnt="0"/>
      <dgm:spPr/>
      <dgm:t>
        <a:bodyPr/>
        <a:lstStyle/>
        <a:p>
          <a:endParaRPr lang="es-ES"/>
        </a:p>
      </dgm:t>
    </dgm:pt>
    <dgm:pt modelId="{55B63CC7-F313-4A58-9BD0-9E5191552145}" type="pres">
      <dgm:prSet presAssocID="{ABDF961C-3997-42F9-B915-37047A18B0FE}" presName="parentText" presStyleLbl="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C0C43B-5977-46DD-ADD4-24C4594F8289}" type="presOf" srcId="{5D266F6F-3F56-427F-9B31-C2B281B8F3EF}" destId="{4E31AC04-F497-46C3-8A76-A576A53BC16B}" srcOrd="0" destOrd="0" presId="urn:microsoft.com/office/officeart/2005/8/layout/vList5"/>
    <dgm:cxn modelId="{A885203D-8EAA-4178-BC29-A9B816D2ABDA}" srcId="{54029807-E986-46D1-8603-E95BF65D8DD2}" destId="{DFAD3C8B-316B-483B-B9ED-04C17C0AE2B0}" srcOrd="8" destOrd="0" parTransId="{7F8E2F33-7C3E-45BD-A1A6-4127DD4C9DD2}" sibTransId="{9161560A-6D38-4702-9C17-C40ECE99BD2E}"/>
    <dgm:cxn modelId="{FE9764C0-2821-488B-AD9A-35537D0E6D5F}" srcId="{54029807-E986-46D1-8603-E95BF65D8DD2}" destId="{66B97234-15D8-4063-9870-76C791618F61}" srcOrd="2" destOrd="0" parTransId="{335CBC0A-E3BA-4EAC-B1AE-912D4CC2F307}" sibTransId="{F25B2450-7395-4CBB-B453-26FE54108840}"/>
    <dgm:cxn modelId="{FD2B7392-B983-4C6F-8082-5335C99E5EEF}" srcId="{54029807-E986-46D1-8603-E95BF65D8DD2}" destId="{725C6226-AD68-4198-8C73-016AAEF18057}" srcOrd="5" destOrd="0" parTransId="{20523EF2-213E-4E4D-94DD-90CDF5CF0C19}" sibTransId="{F5C47873-74C0-4949-B16D-53221EB0E8FA}"/>
    <dgm:cxn modelId="{E795616D-EBA2-48C6-A1C3-E47E2F950A9C}" srcId="{54029807-E986-46D1-8603-E95BF65D8DD2}" destId="{ABDF961C-3997-42F9-B915-37047A18B0FE}" srcOrd="9" destOrd="0" parTransId="{45787EF0-CD6C-47FF-AEA0-ADC4BDBD55DD}" sibTransId="{3B80978E-91F2-47D0-B2A5-E29946689B2B}"/>
    <dgm:cxn modelId="{1616B19D-436D-4E15-A0A7-52771265CBEE}" type="presOf" srcId="{97F4A676-A0E8-4474-B1DE-5C0607114BC1}" destId="{2B35FD8D-1BEB-4AD3-B1AA-8FF908ECFF63}" srcOrd="0" destOrd="0" presId="urn:microsoft.com/office/officeart/2005/8/layout/vList5"/>
    <dgm:cxn modelId="{AF49BA74-F995-47DE-AC8B-F003386CFD74}" type="presOf" srcId="{B9081FE8-F778-40E5-A5C3-BED5A0AFCB41}" destId="{94DF300E-7F16-4BF7-92DB-BE30B036B4B9}" srcOrd="0" destOrd="0" presId="urn:microsoft.com/office/officeart/2005/8/layout/vList5"/>
    <dgm:cxn modelId="{27009205-81A6-479D-8C68-0CA1B994E379}" type="presOf" srcId="{C02DA999-5139-47CB-856E-74A5E6D2AF96}" destId="{234305AB-0185-44F8-98D5-8CAFB3FF0A25}" srcOrd="0" destOrd="0" presId="urn:microsoft.com/office/officeart/2005/8/layout/vList5"/>
    <dgm:cxn modelId="{7AD95005-5E37-42E8-B2BE-8AA0DBE1419A}" type="presOf" srcId="{66B97234-15D8-4063-9870-76C791618F61}" destId="{99D9E525-2CBB-4734-9D4A-ADC1F2C0DB3C}" srcOrd="0" destOrd="0" presId="urn:microsoft.com/office/officeart/2005/8/layout/vList5"/>
    <dgm:cxn modelId="{46C4C90F-3F33-469D-9B43-97348BFCD95A}" type="presOf" srcId="{70C61618-FD1E-47F5-8C4B-9528A66F8E15}" destId="{353F25B8-EA83-417E-B49A-C74EA70C30C6}" srcOrd="0" destOrd="0" presId="urn:microsoft.com/office/officeart/2005/8/layout/vList5"/>
    <dgm:cxn modelId="{6B42A515-F9DD-4D75-82F4-12878A611872}" srcId="{54029807-E986-46D1-8603-E95BF65D8DD2}" destId="{70C61618-FD1E-47F5-8C4B-9528A66F8E15}" srcOrd="6" destOrd="0" parTransId="{F9897FD6-6978-4E02-8C69-31A1A7DB32B1}" sibTransId="{4D1657F8-8429-4DE3-B541-13E652E0215A}"/>
    <dgm:cxn modelId="{9FC1D8B6-F617-4689-ACE0-0AD6A4529005}" srcId="{54029807-E986-46D1-8603-E95BF65D8DD2}" destId="{B9081FE8-F778-40E5-A5C3-BED5A0AFCB41}" srcOrd="0" destOrd="0" parTransId="{C353691F-D957-4655-B813-CF3F8CB15709}" sibTransId="{F9DC9D0E-51D8-4962-ABC2-F9FAAAC624EE}"/>
    <dgm:cxn modelId="{39D36D8B-6F79-4744-8A9A-5C969F02507C}" type="presOf" srcId="{DFAD3C8B-316B-483B-B9ED-04C17C0AE2B0}" destId="{3C8C4DA4-7BDF-4CBA-98BE-024AF975751C}" srcOrd="0" destOrd="0" presId="urn:microsoft.com/office/officeart/2005/8/layout/vList5"/>
    <dgm:cxn modelId="{26F94FDA-7CF4-42D8-AAA4-625F6D9E1DC1}" type="presOf" srcId="{54029807-E986-46D1-8603-E95BF65D8DD2}" destId="{C26974CF-BAD7-4B09-AA89-3BBA6A958FF2}" srcOrd="0" destOrd="0" presId="urn:microsoft.com/office/officeart/2005/8/layout/vList5"/>
    <dgm:cxn modelId="{FE185E91-81FA-4676-A3DC-B83E0BA31D33}" srcId="{54029807-E986-46D1-8603-E95BF65D8DD2}" destId="{CDA85841-43A5-449D-A120-A6788C9F66E4}" srcOrd="7" destOrd="0" parTransId="{7D5AC4D6-5E40-4106-9236-B287AE37A428}" sibTransId="{A24B4A2B-613A-41D7-A336-01E2AF8F2AE5}"/>
    <dgm:cxn modelId="{F350B9B6-1CFB-4FEE-A3A1-711D0643066D}" srcId="{54029807-E986-46D1-8603-E95BF65D8DD2}" destId="{C02DA999-5139-47CB-856E-74A5E6D2AF96}" srcOrd="4" destOrd="0" parTransId="{7B680C8C-59BC-427D-A3BA-0808E657E334}" sibTransId="{CDAC3F96-9BC8-48A1-9469-FD7ED23AC5DA}"/>
    <dgm:cxn modelId="{30FD212C-E5C5-4662-B929-0B3EC2226DB8}" srcId="{54029807-E986-46D1-8603-E95BF65D8DD2}" destId="{5D266F6F-3F56-427F-9B31-C2B281B8F3EF}" srcOrd="1" destOrd="0" parTransId="{D481CEC0-F456-42BF-A524-F78AD35454B1}" sibTransId="{0C7A4EB1-5BFA-41C4-B985-6375F06D9E32}"/>
    <dgm:cxn modelId="{293C78C8-8DC6-430E-AF43-666AB7FCA763}" srcId="{54029807-E986-46D1-8603-E95BF65D8DD2}" destId="{97F4A676-A0E8-4474-B1DE-5C0607114BC1}" srcOrd="3" destOrd="0" parTransId="{AB20D979-D9AA-4E29-A8BF-DDEDAC8EAAF4}" sibTransId="{CED1C2AD-89D3-4714-AB35-D90F94BA42E4}"/>
    <dgm:cxn modelId="{4CDF9279-7F5A-40FE-A4B2-85E38A94B1E5}" type="presOf" srcId="{ABDF961C-3997-42F9-B915-37047A18B0FE}" destId="{55B63CC7-F313-4A58-9BD0-9E5191552145}" srcOrd="0" destOrd="0" presId="urn:microsoft.com/office/officeart/2005/8/layout/vList5"/>
    <dgm:cxn modelId="{CF1989B7-8D8A-403C-B4A9-D93A69633278}" type="presOf" srcId="{CDA85841-43A5-449D-A120-A6788C9F66E4}" destId="{F68C876E-C69E-4184-9F1E-B98A97457584}" srcOrd="0" destOrd="0" presId="urn:microsoft.com/office/officeart/2005/8/layout/vList5"/>
    <dgm:cxn modelId="{1B63228D-7AC7-4B5A-8B27-37EE6C52BBC0}" type="presOf" srcId="{725C6226-AD68-4198-8C73-016AAEF18057}" destId="{2AF80C0D-E70D-4AF5-8ED4-A9A4BB514780}" srcOrd="0" destOrd="0" presId="urn:microsoft.com/office/officeart/2005/8/layout/vList5"/>
    <dgm:cxn modelId="{7E9BB708-3258-4969-AD82-6D138898C23B}" type="presParOf" srcId="{C26974CF-BAD7-4B09-AA89-3BBA6A958FF2}" destId="{6CE0A371-F373-4F61-B6C2-6C8E752A5629}" srcOrd="0" destOrd="0" presId="urn:microsoft.com/office/officeart/2005/8/layout/vList5"/>
    <dgm:cxn modelId="{91F17D48-8409-4C94-9D8C-7463FA69B804}" type="presParOf" srcId="{6CE0A371-F373-4F61-B6C2-6C8E752A5629}" destId="{94DF300E-7F16-4BF7-92DB-BE30B036B4B9}" srcOrd="0" destOrd="0" presId="urn:microsoft.com/office/officeart/2005/8/layout/vList5"/>
    <dgm:cxn modelId="{8CB167D1-0754-4396-8D3B-28C55CD13163}" type="presParOf" srcId="{C26974CF-BAD7-4B09-AA89-3BBA6A958FF2}" destId="{80304B29-1CEF-4F97-98FC-C9531F84E047}" srcOrd="1" destOrd="0" presId="urn:microsoft.com/office/officeart/2005/8/layout/vList5"/>
    <dgm:cxn modelId="{84492866-1FFA-4FDE-979F-6291C61EB379}" type="presParOf" srcId="{C26974CF-BAD7-4B09-AA89-3BBA6A958FF2}" destId="{53E069F1-6E5C-4B80-BB62-671195EA6DC4}" srcOrd="2" destOrd="0" presId="urn:microsoft.com/office/officeart/2005/8/layout/vList5"/>
    <dgm:cxn modelId="{99BB2C7F-6B37-4100-8BB5-FE11F033E13E}" type="presParOf" srcId="{53E069F1-6E5C-4B80-BB62-671195EA6DC4}" destId="{4E31AC04-F497-46C3-8A76-A576A53BC16B}" srcOrd="0" destOrd="0" presId="urn:microsoft.com/office/officeart/2005/8/layout/vList5"/>
    <dgm:cxn modelId="{864DF5CE-333E-45B7-9151-9F6C6D60E068}" type="presParOf" srcId="{C26974CF-BAD7-4B09-AA89-3BBA6A958FF2}" destId="{621909CF-4293-46E2-B08E-35655C6B00C9}" srcOrd="3" destOrd="0" presId="urn:microsoft.com/office/officeart/2005/8/layout/vList5"/>
    <dgm:cxn modelId="{CAAD569A-E979-4B40-B90D-EC149350203D}" type="presParOf" srcId="{C26974CF-BAD7-4B09-AA89-3BBA6A958FF2}" destId="{82D6D783-59E1-4EA1-BA90-8FD00B1015B9}" srcOrd="4" destOrd="0" presId="urn:microsoft.com/office/officeart/2005/8/layout/vList5"/>
    <dgm:cxn modelId="{D59E9B49-C9DA-472A-82F4-3BA177296E9D}" type="presParOf" srcId="{82D6D783-59E1-4EA1-BA90-8FD00B1015B9}" destId="{99D9E525-2CBB-4734-9D4A-ADC1F2C0DB3C}" srcOrd="0" destOrd="0" presId="urn:microsoft.com/office/officeart/2005/8/layout/vList5"/>
    <dgm:cxn modelId="{1CDD6463-19F5-48C4-A41E-5EE8E37AE21B}" type="presParOf" srcId="{C26974CF-BAD7-4B09-AA89-3BBA6A958FF2}" destId="{34EF06F8-B35B-45EB-999A-C9FC483B352F}" srcOrd="5" destOrd="0" presId="urn:microsoft.com/office/officeart/2005/8/layout/vList5"/>
    <dgm:cxn modelId="{B270CAB4-7172-414C-8735-413B86CDE7B6}" type="presParOf" srcId="{C26974CF-BAD7-4B09-AA89-3BBA6A958FF2}" destId="{556CE509-B0B8-4EE2-BE9F-48D45AE62F55}" srcOrd="6" destOrd="0" presId="urn:microsoft.com/office/officeart/2005/8/layout/vList5"/>
    <dgm:cxn modelId="{57FD56E7-F04B-41EB-B6BA-0CFCC5B64212}" type="presParOf" srcId="{556CE509-B0B8-4EE2-BE9F-48D45AE62F55}" destId="{2B35FD8D-1BEB-4AD3-B1AA-8FF908ECFF63}" srcOrd="0" destOrd="0" presId="urn:microsoft.com/office/officeart/2005/8/layout/vList5"/>
    <dgm:cxn modelId="{F07B2D8E-4EC2-426D-BA38-71E5479F071D}" type="presParOf" srcId="{C26974CF-BAD7-4B09-AA89-3BBA6A958FF2}" destId="{E13C7550-3A9D-435B-B5A7-EB62C95A2EB7}" srcOrd="7" destOrd="0" presId="urn:microsoft.com/office/officeart/2005/8/layout/vList5"/>
    <dgm:cxn modelId="{25B61305-1F4C-4742-8DE0-BC2E23144CDB}" type="presParOf" srcId="{C26974CF-BAD7-4B09-AA89-3BBA6A958FF2}" destId="{C4E88E56-2AB1-4A79-A602-AD8D832518D9}" srcOrd="8" destOrd="0" presId="urn:microsoft.com/office/officeart/2005/8/layout/vList5"/>
    <dgm:cxn modelId="{3372B00E-CCE8-47C0-B8BF-B2A0675CE769}" type="presParOf" srcId="{C4E88E56-2AB1-4A79-A602-AD8D832518D9}" destId="{234305AB-0185-44F8-98D5-8CAFB3FF0A25}" srcOrd="0" destOrd="0" presId="urn:microsoft.com/office/officeart/2005/8/layout/vList5"/>
    <dgm:cxn modelId="{D3CF136F-329F-48FA-BEA4-298E09C30A41}" type="presParOf" srcId="{C26974CF-BAD7-4B09-AA89-3BBA6A958FF2}" destId="{777CB232-62BE-4CD3-A4ED-030ED020571B}" srcOrd="9" destOrd="0" presId="urn:microsoft.com/office/officeart/2005/8/layout/vList5"/>
    <dgm:cxn modelId="{BA0475B0-BEAE-40DE-AB40-4813F8DD2FE7}" type="presParOf" srcId="{C26974CF-BAD7-4B09-AA89-3BBA6A958FF2}" destId="{AF47548B-C9BF-4A75-A78D-69DB4C1B76CB}" srcOrd="10" destOrd="0" presId="urn:microsoft.com/office/officeart/2005/8/layout/vList5"/>
    <dgm:cxn modelId="{2544BFB6-F21B-43C1-BC1C-4376A9C695E3}" type="presParOf" srcId="{AF47548B-C9BF-4A75-A78D-69DB4C1B76CB}" destId="{2AF80C0D-E70D-4AF5-8ED4-A9A4BB514780}" srcOrd="0" destOrd="0" presId="urn:microsoft.com/office/officeart/2005/8/layout/vList5"/>
    <dgm:cxn modelId="{600344F1-CE4A-46E9-AD1E-BA7D60DFC23D}" type="presParOf" srcId="{C26974CF-BAD7-4B09-AA89-3BBA6A958FF2}" destId="{011CC528-EA2B-4619-AE6E-F4B4949F5FC1}" srcOrd="11" destOrd="0" presId="urn:microsoft.com/office/officeart/2005/8/layout/vList5"/>
    <dgm:cxn modelId="{1B211F9B-6854-4C1C-86CD-EFDF96D01211}" type="presParOf" srcId="{C26974CF-BAD7-4B09-AA89-3BBA6A958FF2}" destId="{2243DE1C-68BE-4EE2-A71B-1A44B6900949}" srcOrd="12" destOrd="0" presId="urn:microsoft.com/office/officeart/2005/8/layout/vList5"/>
    <dgm:cxn modelId="{1B569D08-4A5B-4CE6-BAD5-62D5BF41083A}" type="presParOf" srcId="{2243DE1C-68BE-4EE2-A71B-1A44B6900949}" destId="{353F25B8-EA83-417E-B49A-C74EA70C30C6}" srcOrd="0" destOrd="0" presId="urn:microsoft.com/office/officeart/2005/8/layout/vList5"/>
    <dgm:cxn modelId="{FB39B875-1DB1-464E-8C6C-18E95DB19E78}" type="presParOf" srcId="{C26974CF-BAD7-4B09-AA89-3BBA6A958FF2}" destId="{413C3581-A6D7-436B-9EBD-E8DE01E09AF5}" srcOrd="13" destOrd="0" presId="urn:microsoft.com/office/officeart/2005/8/layout/vList5"/>
    <dgm:cxn modelId="{34D9C78F-4BE9-4050-8D0D-593BB10DA440}" type="presParOf" srcId="{C26974CF-BAD7-4B09-AA89-3BBA6A958FF2}" destId="{88E075C2-F08E-46FB-AB08-021031D4A72C}" srcOrd="14" destOrd="0" presId="urn:microsoft.com/office/officeart/2005/8/layout/vList5"/>
    <dgm:cxn modelId="{2A6CB144-AAFD-4AF8-BDB0-E3CDF6C320D7}" type="presParOf" srcId="{88E075C2-F08E-46FB-AB08-021031D4A72C}" destId="{F68C876E-C69E-4184-9F1E-B98A97457584}" srcOrd="0" destOrd="0" presId="urn:microsoft.com/office/officeart/2005/8/layout/vList5"/>
    <dgm:cxn modelId="{AA29E816-3266-47A4-B6EB-5480E551EB19}" type="presParOf" srcId="{C26974CF-BAD7-4B09-AA89-3BBA6A958FF2}" destId="{4B2BC7EA-68FC-425E-9309-BCEDBF5167AB}" srcOrd="15" destOrd="0" presId="urn:microsoft.com/office/officeart/2005/8/layout/vList5"/>
    <dgm:cxn modelId="{FDC9F5AA-EA54-4E27-B18B-03FE0EAD28A7}" type="presParOf" srcId="{C26974CF-BAD7-4B09-AA89-3BBA6A958FF2}" destId="{7E042D64-3761-4EB3-A3E2-37BCF4A8EE8E}" srcOrd="16" destOrd="0" presId="urn:microsoft.com/office/officeart/2005/8/layout/vList5"/>
    <dgm:cxn modelId="{4D87ADD3-D2A9-4E87-A18F-9DC32EBEF748}" type="presParOf" srcId="{7E042D64-3761-4EB3-A3E2-37BCF4A8EE8E}" destId="{3C8C4DA4-7BDF-4CBA-98BE-024AF975751C}" srcOrd="0" destOrd="0" presId="urn:microsoft.com/office/officeart/2005/8/layout/vList5"/>
    <dgm:cxn modelId="{44EEC0C2-738B-4561-837F-22C272571216}" type="presParOf" srcId="{C26974CF-BAD7-4B09-AA89-3BBA6A958FF2}" destId="{D14B7EB6-3294-4BE3-A469-803F5D6C1357}" srcOrd="17" destOrd="0" presId="urn:microsoft.com/office/officeart/2005/8/layout/vList5"/>
    <dgm:cxn modelId="{BB885D27-F3EB-4117-93DB-4D5964542806}" type="presParOf" srcId="{C26974CF-BAD7-4B09-AA89-3BBA6A958FF2}" destId="{ACC65F50-6F0C-4084-A367-03AFFA65720A}" srcOrd="18" destOrd="0" presId="urn:microsoft.com/office/officeart/2005/8/layout/vList5"/>
    <dgm:cxn modelId="{56239359-A13E-41FE-A522-3A78B7D0D598}" type="presParOf" srcId="{ACC65F50-6F0C-4084-A367-03AFFA65720A}" destId="{55B63CC7-F313-4A58-9BD0-9E519155214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EA1CDC-4BAC-48D3-901D-56A587149046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3B7F693-40BE-4D6A-9BDE-B854627FBAE6}">
      <dgm:prSet custT="1"/>
      <dgm:spPr/>
      <dgm:t>
        <a:bodyPr/>
        <a:lstStyle/>
        <a:p>
          <a:pPr rtl="0"/>
          <a:r>
            <a:rPr lang="es-ES" sz="1800" b="1" baseline="0" dirty="0" smtClean="0"/>
            <a:t>DIRECCIÓN GENERAL DE IGUALDAD</a:t>
          </a:r>
          <a:endParaRPr lang="es-ES" sz="1800" b="1" dirty="0"/>
        </a:p>
      </dgm:t>
    </dgm:pt>
    <dgm:pt modelId="{0A8CE442-378E-4A6A-B61D-12ACDD12A7CB}" type="parTrans" cxnId="{6251ED5B-DF9A-4F82-A7AA-22F53D9457DB}">
      <dgm:prSet/>
      <dgm:spPr/>
      <dgm:t>
        <a:bodyPr/>
        <a:lstStyle/>
        <a:p>
          <a:endParaRPr lang="es-ES"/>
        </a:p>
      </dgm:t>
    </dgm:pt>
    <dgm:pt modelId="{B55E00CA-0FBD-40FB-9896-7200F549B967}" type="sibTrans" cxnId="{6251ED5B-DF9A-4F82-A7AA-22F53D9457DB}">
      <dgm:prSet/>
      <dgm:spPr/>
      <dgm:t>
        <a:bodyPr/>
        <a:lstStyle/>
        <a:p>
          <a:endParaRPr lang="es-ES"/>
        </a:p>
      </dgm:t>
    </dgm:pt>
    <dgm:pt modelId="{CD98E93D-07B0-4D9A-BB27-20A86A337EC0}">
      <dgm:prSet custT="1"/>
      <dgm:spPr/>
      <dgm:t>
        <a:bodyPr/>
        <a:lstStyle/>
        <a:p>
          <a:pPr rtl="0"/>
          <a:r>
            <a:rPr lang="es-ES" sz="1800" baseline="0" dirty="0" smtClean="0"/>
            <a:t>Instituto Asturiano de la Mujer</a:t>
          </a:r>
          <a:endParaRPr lang="es-ES" sz="1800" dirty="0"/>
        </a:p>
      </dgm:t>
    </dgm:pt>
    <dgm:pt modelId="{067C0CBC-B6D5-43A7-A1F2-0747E85E37AB}" type="parTrans" cxnId="{C3DDA345-114A-425B-9B14-E34040D8945B}">
      <dgm:prSet/>
      <dgm:spPr/>
      <dgm:t>
        <a:bodyPr/>
        <a:lstStyle/>
        <a:p>
          <a:endParaRPr lang="es-ES"/>
        </a:p>
      </dgm:t>
    </dgm:pt>
    <dgm:pt modelId="{CFFEF51A-DB8F-4662-8F96-EA5DB19B71E7}" type="sibTrans" cxnId="{C3DDA345-114A-425B-9B14-E34040D8945B}">
      <dgm:prSet/>
      <dgm:spPr/>
      <dgm:t>
        <a:bodyPr/>
        <a:lstStyle/>
        <a:p>
          <a:endParaRPr lang="es-ES"/>
        </a:p>
      </dgm:t>
    </dgm:pt>
    <dgm:pt modelId="{422522A7-2839-4825-A657-59C84C1023FB}">
      <dgm:prSet custT="1"/>
      <dgm:spPr/>
      <dgm:t>
        <a:bodyPr/>
        <a:lstStyle/>
        <a:p>
          <a:pPr rtl="0"/>
          <a:r>
            <a:rPr lang="es-ES" sz="1800" baseline="0" dirty="0" smtClean="0"/>
            <a:t>COORDINADORA</a:t>
          </a:r>
          <a:endParaRPr lang="es-ES" sz="1800" dirty="0"/>
        </a:p>
      </dgm:t>
    </dgm:pt>
    <dgm:pt modelId="{3C9C9156-C298-4B57-BBE6-1F734D3D66E9}" type="parTrans" cxnId="{EE96D089-20F9-4217-AA47-5EE323AB1643}">
      <dgm:prSet/>
      <dgm:spPr/>
      <dgm:t>
        <a:bodyPr/>
        <a:lstStyle/>
        <a:p>
          <a:endParaRPr lang="es-ES"/>
        </a:p>
      </dgm:t>
    </dgm:pt>
    <dgm:pt modelId="{8738A675-C97A-4D4D-B2F7-F47B8C63A116}" type="sibTrans" cxnId="{EE96D089-20F9-4217-AA47-5EE323AB1643}">
      <dgm:prSet/>
      <dgm:spPr/>
      <dgm:t>
        <a:bodyPr/>
        <a:lstStyle/>
        <a:p>
          <a:endParaRPr lang="es-ES"/>
        </a:p>
      </dgm:t>
    </dgm:pt>
    <dgm:pt modelId="{FD874DFE-4223-405D-B1FD-BB995BE744F7}">
      <dgm:prSet custT="1"/>
      <dgm:spPr/>
      <dgm:t>
        <a:bodyPr/>
        <a:lstStyle/>
        <a:p>
          <a:pPr rtl="0"/>
          <a:r>
            <a:rPr lang="es-ES" sz="1800" b="1" baseline="0" dirty="0" smtClean="0"/>
            <a:t>6 ABOGADAS + 6 PSICÓLOGAS</a:t>
          </a:r>
          <a:endParaRPr lang="es-ES" sz="1800" dirty="0"/>
        </a:p>
      </dgm:t>
    </dgm:pt>
    <dgm:pt modelId="{F693850E-5EB4-4D55-A6CE-E90DD84F28B2}" type="parTrans" cxnId="{112173E4-41CD-4C90-9557-5298A20324BA}">
      <dgm:prSet/>
      <dgm:spPr/>
      <dgm:t>
        <a:bodyPr/>
        <a:lstStyle/>
        <a:p>
          <a:endParaRPr lang="es-ES"/>
        </a:p>
      </dgm:t>
    </dgm:pt>
    <dgm:pt modelId="{09B597BB-C1DB-477D-BC8E-8C64782CF017}" type="sibTrans" cxnId="{112173E4-41CD-4C90-9557-5298A20324BA}">
      <dgm:prSet/>
      <dgm:spPr/>
      <dgm:t>
        <a:bodyPr/>
        <a:lstStyle/>
        <a:p>
          <a:endParaRPr lang="es-ES"/>
        </a:p>
      </dgm:t>
    </dgm:pt>
    <dgm:pt modelId="{AE524E2D-65A1-4FF1-9394-8BBE81676A82}">
      <dgm:prSet custT="1"/>
      <dgm:spPr/>
      <dgm:t>
        <a:bodyPr/>
        <a:lstStyle/>
        <a:p>
          <a:pPr rtl="0"/>
          <a:r>
            <a:rPr lang="es-ES" sz="1800" dirty="0" smtClean="0"/>
            <a:t>EQUIPO ESPECIALIZADO MENORES</a:t>
          </a:r>
          <a:endParaRPr lang="es-ES" sz="1800" dirty="0"/>
        </a:p>
      </dgm:t>
    </dgm:pt>
    <dgm:pt modelId="{BE3B17E0-71A1-480A-8D49-5DAE44DD8F9A}" type="parTrans" cxnId="{7FD6A71D-1A9A-4267-9ADE-0E8E38052962}">
      <dgm:prSet/>
      <dgm:spPr/>
      <dgm:t>
        <a:bodyPr/>
        <a:lstStyle/>
        <a:p>
          <a:endParaRPr lang="es-ES"/>
        </a:p>
      </dgm:t>
    </dgm:pt>
    <dgm:pt modelId="{E9E9C62D-00FB-4F97-A94F-BE8EB4F03EE9}" type="sibTrans" cxnId="{7FD6A71D-1A9A-4267-9ADE-0E8E38052962}">
      <dgm:prSet/>
      <dgm:spPr/>
      <dgm:t>
        <a:bodyPr/>
        <a:lstStyle/>
        <a:p>
          <a:endParaRPr lang="es-ES"/>
        </a:p>
      </dgm:t>
    </dgm:pt>
    <dgm:pt modelId="{33513C79-C630-435A-A15A-FE4F83415431}" type="pres">
      <dgm:prSet presAssocID="{B7EA1CDC-4BAC-48D3-901D-56A5871490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3C95C8-ED55-42CA-9D91-52F55B805DCB}" type="pres">
      <dgm:prSet presAssocID="{93B7F693-40BE-4D6A-9BDE-B854627FBAE6}" presName="Name8" presStyleCnt="0"/>
      <dgm:spPr/>
      <dgm:t>
        <a:bodyPr/>
        <a:lstStyle/>
        <a:p>
          <a:endParaRPr lang="es-ES"/>
        </a:p>
      </dgm:t>
    </dgm:pt>
    <dgm:pt modelId="{46BB6421-DDE5-4984-A65D-047FAE6C78A4}" type="pres">
      <dgm:prSet presAssocID="{93B7F693-40BE-4D6A-9BDE-B854627FBAE6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E84AEF-83D1-423B-9D66-B8F0453D8647}" type="pres">
      <dgm:prSet presAssocID="{93B7F693-40BE-4D6A-9BDE-B854627FBA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B4B36A-2322-47B1-BEC3-E67E5B5C46D4}" type="pres">
      <dgm:prSet presAssocID="{CD98E93D-07B0-4D9A-BB27-20A86A337EC0}" presName="Name8" presStyleCnt="0"/>
      <dgm:spPr/>
      <dgm:t>
        <a:bodyPr/>
        <a:lstStyle/>
        <a:p>
          <a:endParaRPr lang="es-ES"/>
        </a:p>
      </dgm:t>
    </dgm:pt>
    <dgm:pt modelId="{8D214D75-9523-473F-808D-5A033664BD53}" type="pres">
      <dgm:prSet presAssocID="{CD98E93D-07B0-4D9A-BB27-20A86A337EC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48A6A8-AC29-41E5-84E9-2CA775FF4290}" type="pres">
      <dgm:prSet presAssocID="{CD98E93D-07B0-4D9A-BB27-20A86A337E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F6E68E-754E-4C81-BC7D-EE399CA6A79D}" type="pres">
      <dgm:prSet presAssocID="{422522A7-2839-4825-A657-59C84C1023FB}" presName="Name8" presStyleCnt="0"/>
      <dgm:spPr/>
      <dgm:t>
        <a:bodyPr/>
        <a:lstStyle/>
        <a:p>
          <a:endParaRPr lang="es-ES"/>
        </a:p>
      </dgm:t>
    </dgm:pt>
    <dgm:pt modelId="{FC419702-3B29-4F5E-BD89-CBB6BD3CF400}" type="pres">
      <dgm:prSet presAssocID="{422522A7-2839-4825-A657-59C84C1023F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1B29F4-7EE0-4B1D-BF04-17B2719254E2}" type="pres">
      <dgm:prSet presAssocID="{422522A7-2839-4825-A657-59C84C1023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C56297-3A7C-4D25-9EAF-4AFC4F1D8393}" type="pres">
      <dgm:prSet presAssocID="{FD874DFE-4223-405D-B1FD-BB995BE744F7}" presName="Name8" presStyleCnt="0"/>
      <dgm:spPr/>
      <dgm:t>
        <a:bodyPr/>
        <a:lstStyle/>
        <a:p>
          <a:endParaRPr lang="es-ES"/>
        </a:p>
      </dgm:t>
    </dgm:pt>
    <dgm:pt modelId="{554247FF-E95E-45EE-B781-891FBBA374D3}" type="pres">
      <dgm:prSet presAssocID="{FD874DFE-4223-405D-B1FD-BB995BE744F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6D636-A5AF-4EA6-A5B9-ACFC463209D7}" type="pres">
      <dgm:prSet presAssocID="{FD874DFE-4223-405D-B1FD-BB995BE744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F8BE71-BD94-48EB-ADED-702ECDE999AF}" type="pres">
      <dgm:prSet presAssocID="{AE524E2D-65A1-4FF1-9394-8BBE81676A82}" presName="Name8" presStyleCnt="0"/>
      <dgm:spPr/>
      <dgm:t>
        <a:bodyPr/>
        <a:lstStyle/>
        <a:p>
          <a:endParaRPr lang="es-ES"/>
        </a:p>
      </dgm:t>
    </dgm:pt>
    <dgm:pt modelId="{58AC88A8-C24C-4496-A579-657A0CC73B2D}" type="pres">
      <dgm:prSet presAssocID="{AE524E2D-65A1-4FF1-9394-8BBE81676A8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B1FC13-8376-487B-BCE8-EED71ED932B7}" type="pres">
      <dgm:prSet presAssocID="{AE524E2D-65A1-4FF1-9394-8BBE81676A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DC3F21-0820-4204-9474-7A57111829C6}" type="presOf" srcId="{AE524E2D-65A1-4FF1-9394-8BBE81676A82}" destId="{F0B1FC13-8376-487B-BCE8-EED71ED932B7}" srcOrd="1" destOrd="0" presId="urn:microsoft.com/office/officeart/2005/8/layout/pyramid1"/>
    <dgm:cxn modelId="{60D6A77C-9018-4397-84B2-D939B14AF231}" type="presOf" srcId="{CD98E93D-07B0-4D9A-BB27-20A86A337EC0}" destId="{8D214D75-9523-473F-808D-5A033664BD53}" srcOrd="0" destOrd="0" presId="urn:microsoft.com/office/officeart/2005/8/layout/pyramid1"/>
    <dgm:cxn modelId="{FBBAD718-7BF0-445B-A342-FDC534ADD82E}" type="presOf" srcId="{93B7F693-40BE-4D6A-9BDE-B854627FBAE6}" destId="{1CE84AEF-83D1-423B-9D66-B8F0453D8647}" srcOrd="1" destOrd="0" presId="urn:microsoft.com/office/officeart/2005/8/layout/pyramid1"/>
    <dgm:cxn modelId="{7FD6A71D-1A9A-4267-9ADE-0E8E38052962}" srcId="{B7EA1CDC-4BAC-48D3-901D-56A587149046}" destId="{AE524E2D-65A1-4FF1-9394-8BBE81676A82}" srcOrd="4" destOrd="0" parTransId="{BE3B17E0-71A1-480A-8D49-5DAE44DD8F9A}" sibTransId="{E9E9C62D-00FB-4F97-A94F-BE8EB4F03EE9}"/>
    <dgm:cxn modelId="{B5ECFA42-E10B-4852-9273-0DC86A36EE7A}" type="presOf" srcId="{FD874DFE-4223-405D-B1FD-BB995BE744F7}" destId="{554247FF-E95E-45EE-B781-891FBBA374D3}" srcOrd="0" destOrd="0" presId="urn:microsoft.com/office/officeart/2005/8/layout/pyramid1"/>
    <dgm:cxn modelId="{EE96D089-20F9-4217-AA47-5EE323AB1643}" srcId="{B7EA1CDC-4BAC-48D3-901D-56A587149046}" destId="{422522A7-2839-4825-A657-59C84C1023FB}" srcOrd="2" destOrd="0" parTransId="{3C9C9156-C298-4B57-BBE6-1F734D3D66E9}" sibTransId="{8738A675-C97A-4D4D-B2F7-F47B8C63A116}"/>
    <dgm:cxn modelId="{9562C502-4F49-4AF1-B063-2334FB1645F4}" type="presOf" srcId="{B7EA1CDC-4BAC-48D3-901D-56A587149046}" destId="{33513C79-C630-435A-A15A-FE4F83415431}" srcOrd="0" destOrd="0" presId="urn:microsoft.com/office/officeart/2005/8/layout/pyramid1"/>
    <dgm:cxn modelId="{C3DDA345-114A-425B-9B14-E34040D8945B}" srcId="{B7EA1CDC-4BAC-48D3-901D-56A587149046}" destId="{CD98E93D-07B0-4D9A-BB27-20A86A337EC0}" srcOrd="1" destOrd="0" parTransId="{067C0CBC-B6D5-43A7-A1F2-0747E85E37AB}" sibTransId="{CFFEF51A-DB8F-4662-8F96-EA5DB19B71E7}"/>
    <dgm:cxn modelId="{1AED97B2-B9BE-4D9C-A1D0-B1FF9719919B}" type="presOf" srcId="{FD874DFE-4223-405D-B1FD-BB995BE744F7}" destId="{3086D636-A5AF-4EA6-A5B9-ACFC463209D7}" srcOrd="1" destOrd="0" presId="urn:microsoft.com/office/officeart/2005/8/layout/pyramid1"/>
    <dgm:cxn modelId="{6251ED5B-DF9A-4F82-A7AA-22F53D9457DB}" srcId="{B7EA1CDC-4BAC-48D3-901D-56A587149046}" destId="{93B7F693-40BE-4D6A-9BDE-B854627FBAE6}" srcOrd="0" destOrd="0" parTransId="{0A8CE442-378E-4A6A-B61D-12ACDD12A7CB}" sibTransId="{B55E00CA-0FBD-40FB-9896-7200F549B967}"/>
    <dgm:cxn modelId="{45DD9343-2412-499E-871E-AECAEB601872}" type="presOf" srcId="{422522A7-2839-4825-A657-59C84C1023FB}" destId="{FC419702-3B29-4F5E-BD89-CBB6BD3CF400}" srcOrd="0" destOrd="0" presId="urn:microsoft.com/office/officeart/2005/8/layout/pyramid1"/>
    <dgm:cxn modelId="{8E2A92CE-A418-4391-BAC4-EE4571FBE436}" type="presOf" srcId="{93B7F693-40BE-4D6A-9BDE-B854627FBAE6}" destId="{46BB6421-DDE5-4984-A65D-047FAE6C78A4}" srcOrd="0" destOrd="0" presId="urn:microsoft.com/office/officeart/2005/8/layout/pyramid1"/>
    <dgm:cxn modelId="{CCECFA0B-D621-4FD5-A68A-71B4A41A71BF}" type="presOf" srcId="{AE524E2D-65A1-4FF1-9394-8BBE81676A82}" destId="{58AC88A8-C24C-4496-A579-657A0CC73B2D}" srcOrd="0" destOrd="0" presId="urn:microsoft.com/office/officeart/2005/8/layout/pyramid1"/>
    <dgm:cxn modelId="{AA7F2436-1185-4A35-A1C3-F312B1E23D46}" type="presOf" srcId="{422522A7-2839-4825-A657-59C84C1023FB}" destId="{191B29F4-7EE0-4B1D-BF04-17B2719254E2}" srcOrd="1" destOrd="0" presId="urn:microsoft.com/office/officeart/2005/8/layout/pyramid1"/>
    <dgm:cxn modelId="{015C8875-6CE6-44A7-BE6E-632DA16400CB}" type="presOf" srcId="{CD98E93D-07B0-4D9A-BB27-20A86A337EC0}" destId="{ED48A6A8-AC29-41E5-84E9-2CA775FF4290}" srcOrd="1" destOrd="0" presId="urn:microsoft.com/office/officeart/2005/8/layout/pyramid1"/>
    <dgm:cxn modelId="{112173E4-41CD-4C90-9557-5298A20324BA}" srcId="{B7EA1CDC-4BAC-48D3-901D-56A587149046}" destId="{FD874DFE-4223-405D-B1FD-BB995BE744F7}" srcOrd="3" destOrd="0" parTransId="{F693850E-5EB4-4D55-A6CE-E90DD84F28B2}" sibTransId="{09B597BB-C1DB-477D-BC8E-8C64782CF017}"/>
    <dgm:cxn modelId="{6626B114-0CFC-49DE-807C-44110119831B}" type="presParOf" srcId="{33513C79-C630-435A-A15A-FE4F83415431}" destId="{E13C95C8-ED55-42CA-9D91-52F55B805DCB}" srcOrd="0" destOrd="0" presId="urn:microsoft.com/office/officeart/2005/8/layout/pyramid1"/>
    <dgm:cxn modelId="{A7DFECBC-D5DF-461C-8746-4F791ED6C1A9}" type="presParOf" srcId="{E13C95C8-ED55-42CA-9D91-52F55B805DCB}" destId="{46BB6421-DDE5-4984-A65D-047FAE6C78A4}" srcOrd="0" destOrd="0" presId="urn:microsoft.com/office/officeart/2005/8/layout/pyramid1"/>
    <dgm:cxn modelId="{A7D70276-45C7-4D2F-A657-79A5C6B87732}" type="presParOf" srcId="{E13C95C8-ED55-42CA-9D91-52F55B805DCB}" destId="{1CE84AEF-83D1-423B-9D66-B8F0453D8647}" srcOrd="1" destOrd="0" presId="urn:microsoft.com/office/officeart/2005/8/layout/pyramid1"/>
    <dgm:cxn modelId="{E65BD704-6EC6-454B-9C9B-D9A216AD98AC}" type="presParOf" srcId="{33513C79-C630-435A-A15A-FE4F83415431}" destId="{88B4B36A-2322-47B1-BEC3-E67E5B5C46D4}" srcOrd="1" destOrd="0" presId="urn:microsoft.com/office/officeart/2005/8/layout/pyramid1"/>
    <dgm:cxn modelId="{28F96B06-A28F-4FDD-B8B8-CD0BAAF399A8}" type="presParOf" srcId="{88B4B36A-2322-47B1-BEC3-E67E5B5C46D4}" destId="{8D214D75-9523-473F-808D-5A033664BD53}" srcOrd="0" destOrd="0" presId="urn:microsoft.com/office/officeart/2005/8/layout/pyramid1"/>
    <dgm:cxn modelId="{DE06DD0E-F924-4272-96AE-CFC346809314}" type="presParOf" srcId="{88B4B36A-2322-47B1-BEC3-E67E5B5C46D4}" destId="{ED48A6A8-AC29-41E5-84E9-2CA775FF4290}" srcOrd="1" destOrd="0" presId="urn:microsoft.com/office/officeart/2005/8/layout/pyramid1"/>
    <dgm:cxn modelId="{0F3817D5-9B5E-4747-92C9-40B504F85F7E}" type="presParOf" srcId="{33513C79-C630-435A-A15A-FE4F83415431}" destId="{FEF6E68E-754E-4C81-BC7D-EE399CA6A79D}" srcOrd="2" destOrd="0" presId="urn:microsoft.com/office/officeart/2005/8/layout/pyramid1"/>
    <dgm:cxn modelId="{D9CC583B-FE6F-4AE9-B328-A5BAA6C28762}" type="presParOf" srcId="{FEF6E68E-754E-4C81-BC7D-EE399CA6A79D}" destId="{FC419702-3B29-4F5E-BD89-CBB6BD3CF400}" srcOrd="0" destOrd="0" presId="urn:microsoft.com/office/officeart/2005/8/layout/pyramid1"/>
    <dgm:cxn modelId="{F5F030B5-0734-4C5B-8C95-A0125A6466EE}" type="presParOf" srcId="{FEF6E68E-754E-4C81-BC7D-EE399CA6A79D}" destId="{191B29F4-7EE0-4B1D-BF04-17B2719254E2}" srcOrd="1" destOrd="0" presId="urn:microsoft.com/office/officeart/2005/8/layout/pyramid1"/>
    <dgm:cxn modelId="{5193628B-4D23-459E-8D84-0ADE90EBEAB6}" type="presParOf" srcId="{33513C79-C630-435A-A15A-FE4F83415431}" destId="{F0C56297-3A7C-4D25-9EAF-4AFC4F1D8393}" srcOrd="3" destOrd="0" presId="urn:microsoft.com/office/officeart/2005/8/layout/pyramid1"/>
    <dgm:cxn modelId="{D9029297-65F6-4503-8570-7CD0C53F8C89}" type="presParOf" srcId="{F0C56297-3A7C-4D25-9EAF-4AFC4F1D8393}" destId="{554247FF-E95E-45EE-B781-891FBBA374D3}" srcOrd="0" destOrd="0" presId="urn:microsoft.com/office/officeart/2005/8/layout/pyramid1"/>
    <dgm:cxn modelId="{1079AFA9-B312-4C46-B49F-030F00E5ED4B}" type="presParOf" srcId="{F0C56297-3A7C-4D25-9EAF-4AFC4F1D8393}" destId="{3086D636-A5AF-4EA6-A5B9-ACFC463209D7}" srcOrd="1" destOrd="0" presId="urn:microsoft.com/office/officeart/2005/8/layout/pyramid1"/>
    <dgm:cxn modelId="{6D526CDE-CB8F-4EFD-9996-A0CF1E5DB96D}" type="presParOf" srcId="{33513C79-C630-435A-A15A-FE4F83415431}" destId="{09F8BE71-BD94-48EB-ADED-702ECDE999AF}" srcOrd="4" destOrd="0" presId="urn:microsoft.com/office/officeart/2005/8/layout/pyramid1"/>
    <dgm:cxn modelId="{90D8758E-EF17-47DC-B028-5C269F007E36}" type="presParOf" srcId="{09F8BE71-BD94-48EB-ADED-702ECDE999AF}" destId="{58AC88A8-C24C-4496-A579-657A0CC73B2D}" srcOrd="0" destOrd="0" presId="urn:microsoft.com/office/officeart/2005/8/layout/pyramid1"/>
    <dgm:cxn modelId="{8299F08A-61A3-4836-848F-C75D0680ED1B}" type="presParOf" srcId="{09F8BE71-BD94-48EB-ADED-702ECDE999AF}" destId="{F0B1FC13-8376-487B-BCE8-EED71ED932B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8CD944-E3BB-4A55-90FB-C38D0DBEFD6E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A99EC3A-4300-4193-8086-3F5D327101B5}">
      <dgm:prSet/>
      <dgm:spPr/>
      <dgm:t>
        <a:bodyPr/>
        <a:lstStyle/>
        <a:p>
          <a:r>
            <a:rPr lang="es-ES" dirty="0" smtClean="0"/>
            <a:t>18 </a:t>
          </a:r>
          <a:r>
            <a:rPr lang="es-ES" dirty="0"/>
            <a:t>Centros Asesores de la Mujer distribuidos por el territorio de la Comunidad Autónoma con asesoramiento jurídico gratuito y que actúan como “responsable de caso” de cada una de las víctimas de violencia de género (lo que presupone la coordinación con el resto de los recursos disponibles)</a:t>
          </a:r>
        </a:p>
      </dgm:t>
    </dgm:pt>
    <dgm:pt modelId="{351CFD59-60DC-4F4E-9CDF-F101A909DE18}" type="parTrans" cxnId="{EF1A66A0-6737-4A13-9CB8-EC2CE820ECDE}">
      <dgm:prSet/>
      <dgm:spPr/>
      <dgm:t>
        <a:bodyPr/>
        <a:lstStyle/>
        <a:p>
          <a:endParaRPr lang="es-ES"/>
        </a:p>
      </dgm:t>
    </dgm:pt>
    <dgm:pt modelId="{7F9FC394-22A8-48A3-89A1-E6A8D7EC2E55}" type="sibTrans" cxnId="{EF1A66A0-6737-4A13-9CB8-EC2CE820ECDE}">
      <dgm:prSet/>
      <dgm:spPr/>
      <dgm:t>
        <a:bodyPr/>
        <a:lstStyle/>
        <a:p>
          <a:endParaRPr lang="es-ES"/>
        </a:p>
      </dgm:t>
    </dgm:pt>
    <dgm:pt modelId="{AB6B2B71-955C-458A-8105-ABF0134BED35}">
      <dgm:prSet/>
      <dgm:spPr/>
      <dgm:t>
        <a:bodyPr/>
        <a:lstStyle/>
        <a:p>
          <a:r>
            <a:rPr lang="es-ES" dirty="0"/>
            <a:t>Comisiones técnicas para el seguimiento de casos organizadas por los ayuntamientos, donde se pone en práctica la coordinación entre todos los servicios implicados en la atención a la víctima.</a:t>
          </a:r>
        </a:p>
      </dgm:t>
    </dgm:pt>
    <dgm:pt modelId="{307A87F3-E9C6-47DC-BE1E-CB20B2807BEB}" type="parTrans" cxnId="{F1E1C264-34F3-4C42-A72A-11D4E1EEF8E7}">
      <dgm:prSet/>
      <dgm:spPr/>
      <dgm:t>
        <a:bodyPr/>
        <a:lstStyle/>
        <a:p>
          <a:endParaRPr lang="es-ES"/>
        </a:p>
      </dgm:t>
    </dgm:pt>
    <dgm:pt modelId="{F4D6CE60-7112-4C82-BE8A-3A4BCCA6875F}" type="sibTrans" cxnId="{F1E1C264-34F3-4C42-A72A-11D4E1EEF8E7}">
      <dgm:prSet/>
      <dgm:spPr/>
      <dgm:t>
        <a:bodyPr/>
        <a:lstStyle/>
        <a:p>
          <a:endParaRPr lang="es-ES"/>
        </a:p>
      </dgm:t>
    </dgm:pt>
    <dgm:pt modelId="{94F261A2-BE5C-4F94-B416-212E8DC0A463}">
      <dgm:prSet/>
      <dgm:spPr>
        <a:solidFill>
          <a:srgbClr val="7030A0"/>
        </a:solidFill>
      </dgm:spPr>
      <dgm:t>
        <a:bodyPr/>
        <a:lstStyle/>
        <a:p>
          <a:r>
            <a:rPr lang="es-ES" smtClean="0"/>
            <a:t>En </a:t>
          </a:r>
          <a:r>
            <a:rPr lang="es-ES" dirty="0" smtClean="0"/>
            <a:t>14 </a:t>
          </a:r>
          <a:r>
            <a:rPr lang="es-ES" dirty="0"/>
            <a:t>de ellos se dispone </a:t>
          </a:r>
          <a:r>
            <a:rPr lang="es-ES"/>
            <a:t>de </a:t>
          </a:r>
          <a:r>
            <a:rPr lang="es-ES" smtClean="0"/>
            <a:t>asesoramiento psicológico gratuito</a:t>
          </a:r>
          <a:endParaRPr lang="es-ES" dirty="0"/>
        </a:p>
      </dgm:t>
    </dgm:pt>
    <dgm:pt modelId="{FB92B5BE-6486-4399-BFFD-8715D384B770}" type="parTrans" cxnId="{2372B7BD-1895-443F-8A84-C35A6FDD0F87}">
      <dgm:prSet/>
      <dgm:spPr/>
      <dgm:t>
        <a:bodyPr/>
        <a:lstStyle/>
        <a:p>
          <a:endParaRPr lang="es-ES"/>
        </a:p>
      </dgm:t>
    </dgm:pt>
    <dgm:pt modelId="{BECD855F-343F-4DCD-B645-9AE53D8F2785}" type="sibTrans" cxnId="{2372B7BD-1895-443F-8A84-C35A6FDD0F87}">
      <dgm:prSet/>
      <dgm:spPr/>
      <dgm:t>
        <a:bodyPr/>
        <a:lstStyle/>
        <a:p>
          <a:endParaRPr lang="es-ES"/>
        </a:p>
      </dgm:t>
    </dgm:pt>
    <dgm:pt modelId="{6ACDFA7E-D48D-4F3D-BF07-74E3C3B55C7E}" type="pres">
      <dgm:prSet presAssocID="{768CD944-E3BB-4A55-90FB-C38D0DBEFD6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3E5CB6C-0F69-4DBF-82EC-E4E079349AA3}" type="pres">
      <dgm:prSet presAssocID="{2A99EC3A-4300-4193-8086-3F5D327101B5}" presName="chaos" presStyleCnt="0"/>
      <dgm:spPr/>
    </dgm:pt>
    <dgm:pt modelId="{8ADC0BE3-78EE-48A1-984F-F235A403C7E1}" type="pres">
      <dgm:prSet presAssocID="{2A99EC3A-4300-4193-8086-3F5D327101B5}" presName="parTx1" presStyleLbl="revTx" presStyleIdx="0" presStyleCnt="2"/>
      <dgm:spPr/>
      <dgm:t>
        <a:bodyPr/>
        <a:lstStyle/>
        <a:p>
          <a:endParaRPr lang="es-ES"/>
        </a:p>
      </dgm:t>
    </dgm:pt>
    <dgm:pt modelId="{35481490-6602-4A9D-B2F8-DE89B16E2352}" type="pres">
      <dgm:prSet presAssocID="{2A99EC3A-4300-4193-8086-3F5D327101B5}" presName="c1" presStyleLbl="node1" presStyleIdx="0" presStyleCnt="19"/>
      <dgm:spPr/>
    </dgm:pt>
    <dgm:pt modelId="{7808D05E-653C-460A-A5EE-58374E27E348}" type="pres">
      <dgm:prSet presAssocID="{2A99EC3A-4300-4193-8086-3F5D327101B5}" presName="c2" presStyleLbl="node1" presStyleIdx="1" presStyleCnt="19"/>
      <dgm:spPr/>
    </dgm:pt>
    <dgm:pt modelId="{1342278E-637B-47AC-B64F-50C105A7FA9F}" type="pres">
      <dgm:prSet presAssocID="{2A99EC3A-4300-4193-8086-3F5D327101B5}" presName="c3" presStyleLbl="node1" presStyleIdx="2" presStyleCnt="19"/>
      <dgm:spPr/>
    </dgm:pt>
    <dgm:pt modelId="{EF984DBD-B38B-4A81-8C80-13421F413550}" type="pres">
      <dgm:prSet presAssocID="{2A99EC3A-4300-4193-8086-3F5D327101B5}" presName="c4" presStyleLbl="node1" presStyleIdx="3" presStyleCnt="19"/>
      <dgm:spPr/>
    </dgm:pt>
    <dgm:pt modelId="{4A522CDE-96D0-497F-923F-DBBB9001137F}" type="pres">
      <dgm:prSet presAssocID="{2A99EC3A-4300-4193-8086-3F5D327101B5}" presName="c5" presStyleLbl="node1" presStyleIdx="4" presStyleCnt="19"/>
      <dgm:spPr/>
    </dgm:pt>
    <dgm:pt modelId="{A9F8D330-291B-47EB-B155-AE144A9D05A6}" type="pres">
      <dgm:prSet presAssocID="{2A99EC3A-4300-4193-8086-3F5D327101B5}" presName="c6" presStyleLbl="node1" presStyleIdx="5" presStyleCnt="19"/>
      <dgm:spPr/>
    </dgm:pt>
    <dgm:pt modelId="{0D612502-D544-4386-B104-E4E8525B8F0B}" type="pres">
      <dgm:prSet presAssocID="{2A99EC3A-4300-4193-8086-3F5D327101B5}" presName="c7" presStyleLbl="node1" presStyleIdx="6" presStyleCnt="19"/>
      <dgm:spPr/>
    </dgm:pt>
    <dgm:pt modelId="{7B7671B1-9C73-453C-9DB6-32E5D51778B9}" type="pres">
      <dgm:prSet presAssocID="{2A99EC3A-4300-4193-8086-3F5D327101B5}" presName="c8" presStyleLbl="node1" presStyleIdx="7" presStyleCnt="19"/>
      <dgm:spPr/>
    </dgm:pt>
    <dgm:pt modelId="{9D1AAFBB-5DF8-46A9-819A-39DC65BB4247}" type="pres">
      <dgm:prSet presAssocID="{2A99EC3A-4300-4193-8086-3F5D327101B5}" presName="c9" presStyleLbl="node1" presStyleIdx="8" presStyleCnt="19"/>
      <dgm:spPr/>
    </dgm:pt>
    <dgm:pt modelId="{B139082C-AA18-4E87-899F-35CA96C97E1C}" type="pres">
      <dgm:prSet presAssocID="{2A99EC3A-4300-4193-8086-3F5D327101B5}" presName="c10" presStyleLbl="node1" presStyleIdx="9" presStyleCnt="19"/>
      <dgm:spPr/>
    </dgm:pt>
    <dgm:pt modelId="{5EC2F403-AB98-45EA-9F50-20C19AB3926F}" type="pres">
      <dgm:prSet presAssocID="{2A99EC3A-4300-4193-8086-3F5D327101B5}" presName="c11" presStyleLbl="node1" presStyleIdx="10" presStyleCnt="19"/>
      <dgm:spPr/>
    </dgm:pt>
    <dgm:pt modelId="{E5F07E7E-9782-4DDF-B599-4F3F39DDFEB5}" type="pres">
      <dgm:prSet presAssocID="{2A99EC3A-4300-4193-8086-3F5D327101B5}" presName="c12" presStyleLbl="node1" presStyleIdx="11" presStyleCnt="19"/>
      <dgm:spPr/>
    </dgm:pt>
    <dgm:pt modelId="{EB3679A6-1DCB-4EEC-BD47-D3EAD803E699}" type="pres">
      <dgm:prSet presAssocID="{2A99EC3A-4300-4193-8086-3F5D327101B5}" presName="c13" presStyleLbl="node1" presStyleIdx="12" presStyleCnt="19"/>
      <dgm:spPr/>
    </dgm:pt>
    <dgm:pt modelId="{634D0D30-6264-46C4-9C30-DF07C94382F4}" type="pres">
      <dgm:prSet presAssocID="{2A99EC3A-4300-4193-8086-3F5D327101B5}" presName="c14" presStyleLbl="node1" presStyleIdx="13" presStyleCnt="19"/>
      <dgm:spPr/>
    </dgm:pt>
    <dgm:pt modelId="{B5D8ADAE-7FD4-4C02-B21D-F2C84F5D6642}" type="pres">
      <dgm:prSet presAssocID="{2A99EC3A-4300-4193-8086-3F5D327101B5}" presName="c15" presStyleLbl="node1" presStyleIdx="14" presStyleCnt="19"/>
      <dgm:spPr/>
    </dgm:pt>
    <dgm:pt modelId="{3380CFDE-BFB1-4F7E-B751-AC985F13447C}" type="pres">
      <dgm:prSet presAssocID="{2A99EC3A-4300-4193-8086-3F5D327101B5}" presName="c16" presStyleLbl="node1" presStyleIdx="15" presStyleCnt="19"/>
      <dgm:spPr/>
    </dgm:pt>
    <dgm:pt modelId="{4E29596C-9AF8-4469-8B50-BFF0591BFAAF}" type="pres">
      <dgm:prSet presAssocID="{2A99EC3A-4300-4193-8086-3F5D327101B5}" presName="c17" presStyleLbl="node1" presStyleIdx="16" presStyleCnt="19"/>
      <dgm:spPr/>
    </dgm:pt>
    <dgm:pt modelId="{DA28C4AD-7AB6-49C5-9B1D-AF06D27D9C93}" type="pres">
      <dgm:prSet presAssocID="{2A99EC3A-4300-4193-8086-3F5D327101B5}" presName="c18" presStyleLbl="node1" presStyleIdx="17" presStyleCnt="19"/>
      <dgm:spPr/>
    </dgm:pt>
    <dgm:pt modelId="{270E2ECA-5111-4220-8551-54A00FBA519E}" type="pres">
      <dgm:prSet presAssocID="{7F9FC394-22A8-48A3-89A1-E6A8D7EC2E55}" presName="chevronComposite1" presStyleCnt="0"/>
      <dgm:spPr/>
    </dgm:pt>
    <dgm:pt modelId="{3FE5FCED-FCBF-4EA2-8434-662CC2F6D216}" type="pres">
      <dgm:prSet presAssocID="{7F9FC394-22A8-48A3-89A1-E6A8D7EC2E55}" presName="chevron1" presStyleLbl="sibTrans2D1" presStyleIdx="0" presStyleCnt="2"/>
      <dgm:spPr/>
    </dgm:pt>
    <dgm:pt modelId="{487AFE35-14F7-4731-8695-109911F9AEAF}" type="pres">
      <dgm:prSet presAssocID="{7F9FC394-22A8-48A3-89A1-E6A8D7EC2E55}" presName="spChevron1" presStyleCnt="0"/>
      <dgm:spPr/>
    </dgm:pt>
    <dgm:pt modelId="{4FAF5E2E-3804-4B4F-A256-A1009CF608B3}" type="pres">
      <dgm:prSet presAssocID="{AB6B2B71-955C-458A-8105-ABF0134BED35}" presName="middle" presStyleCnt="0"/>
      <dgm:spPr/>
    </dgm:pt>
    <dgm:pt modelId="{83D97818-2B97-47AE-9C60-E0F5608209D3}" type="pres">
      <dgm:prSet presAssocID="{AB6B2B71-955C-458A-8105-ABF0134BED35}" presName="parTxMid" presStyleLbl="revTx" presStyleIdx="1" presStyleCnt="2"/>
      <dgm:spPr/>
      <dgm:t>
        <a:bodyPr/>
        <a:lstStyle/>
        <a:p>
          <a:endParaRPr lang="es-ES"/>
        </a:p>
      </dgm:t>
    </dgm:pt>
    <dgm:pt modelId="{03B9CD09-C8FD-438C-B092-A2A3A7448416}" type="pres">
      <dgm:prSet presAssocID="{AB6B2B71-955C-458A-8105-ABF0134BED35}" presName="spMid" presStyleCnt="0"/>
      <dgm:spPr/>
    </dgm:pt>
    <dgm:pt modelId="{A4CEA741-DE99-4DFD-9088-B8977A8F81F4}" type="pres">
      <dgm:prSet presAssocID="{F4D6CE60-7112-4C82-BE8A-3A4BCCA6875F}" presName="chevronComposite1" presStyleCnt="0"/>
      <dgm:spPr/>
    </dgm:pt>
    <dgm:pt modelId="{B2843173-229C-46E6-A3F7-C985C872F5A1}" type="pres">
      <dgm:prSet presAssocID="{F4D6CE60-7112-4C82-BE8A-3A4BCCA6875F}" presName="chevron1" presStyleLbl="sibTrans2D1" presStyleIdx="1" presStyleCnt="2"/>
      <dgm:spPr/>
    </dgm:pt>
    <dgm:pt modelId="{8ACA55B5-EA13-4FA9-9CB5-E4B2673FB7D5}" type="pres">
      <dgm:prSet presAssocID="{F4D6CE60-7112-4C82-BE8A-3A4BCCA6875F}" presName="spChevron1" presStyleCnt="0"/>
      <dgm:spPr/>
    </dgm:pt>
    <dgm:pt modelId="{865F2D85-BDF1-4568-877C-8F61E8B631DB}" type="pres">
      <dgm:prSet presAssocID="{94F261A2-BE5C-4F94-B416-212E8DC0A463}" presName="last" presStyleCnt="0"/>
      <dgm:spPr/>
    </dgm:pt>
    <dgm:pt modelId="{D956AE09-17EA-4392-B80A-2203279CFCA8}" type="pres">
      <dgm:prSet presAssocID="{94F261A2-BE5C-4F94-B416-212E8DC0A463}" presName="circleTx" presStyleLbl="node1" presStyleIdx="18" presStyleCnt="19"/>
      <dgm:spPr/>
      <dgm:t>
        <a:bodyPr/>
        <a:lstStyle/>
        <a:p>
          <a:endParaRPr lang="es-ES"/>
        </a:p>
      </dgm:t>
    </dgm:pt>
    <dgm:pt modelId="{0399C024-25CD-4D3D-9377-0C47A498B6EE}" type="pres">
      <dgm:prSet presAssocID="{94F261A2-BE5C-4F94-B416-212E8DC0A463}" presName="spN" presStyleCnt="0"/>
      <dgm:spPr/>
    </dgm:pt>
  </dgm:ptLst>
  <dgm:cxnLst>
    <dgm:cxn modelId="{A2C8338B-CEC6-4325-B36B-8490E42EF60D}" type="presOf" srcId="{2A99EC3A-4300-4193-8086-3F5D327101B5}" destId="{8ADC0BE3-78EE-48A1-984F-F235A403C7E1}" srcOrd="0" destOrd="0" presId="urn:microsoft.com/office/officeart/2009/3/layout/RandomtoResultProcess"/>
    <dgm:cxn modelId="{F1E1C264-34F3-4C42-A72A-11D4E1EEF8E7}" srcId="{768CD944-E3BB-4A55-90FB-C38D0DBEFD6E}" destId="{AB6B2B71-955C-458A-8105-ABF0134BED35}" srcOrd="1" destOrd="0" parTransId="{307A87F3-E9C6-47DC-BE1E-CB20B2807BEB}" sibTransId="{F4D6CE60-7112-4C82-BE8A-3A4BCCA6875F}"/>
    <dgm:cxn modelId="{11363FC5-FAB5-4D91-B367-F239CB5B4971}" type="presOf" srcId="{768CD944-E3BB-4A55-90FB-C38D0DBEFD6E}" destId="{6ACDFA7E-D48D-4F3D-BF07-74E3C3B55C7E}" srcOrd="0" destOrd="0" presId="urn:microsoft.com/office/officeart/2009/3/layout/RandomtoResultProcess"/>
    <dgm:cxn modelId="{7DBA8C86-B0FE-4F51-BA80-F9608E7F5C1D}" type="presOf" srcId="{94F261A2-BE5C-4F94-B416-212E8DC0A463}" destId="{D956AE09-17EA-4392-B80A-2203279CFCA8}" srcOrd="0" destOrd="0" presId="urn:microsoft.com/office/officeart/2009/3/layout/RandomtoResultProcess"/>
    <dgm:cxn modelId="{EF1A66A0-6737-4A13-9CB8-EC2CE820ECDE}" srcId="{768CD944-E3BB-4A55-90FB-C38D0DBEFD6E}" destId="{2A99EC3A-4300-4193-8086-3F5D327101B5}" srcOrd="0" destOrd="0" parTransId="{351CFD59-60DC-4F4E-9CDF-F101A909DE18}" sibTransId="{7F9FC394-22A8-48A3-89A1-E6A8D7EC2E55}"/>
    <dgm:cxn modelId="{DF99EC09-DE6E-47E3-9571-98D37CD5D7B9}" type="presOf" srcId="{AB6B2B71-955C-458A-8105-ABF0134BED35}" destId="{83D97818-2B97-47AE-9C60-E0F5608209D3}" srcOrd="0" destOrd="0" presId="urn:microsoft.com/office/officeart/2009/3/layout/RandomtoResultProcess"/>
    <dgm:cxn modelId="{2372B7BD-1895-443F-8A84-C35A6FDD0F87}" srcId="{768CD944-E3BB-4A55-90FB-C38D0DBEFD6E}" destId="{94F261A2-BE5C-4F94-B416-212E8DC0A463}" srcOrd="2" destOrd="0" parTransId="{FB92B5BE-6486-4399-BFFD-8715D384B770}" sibTransId="{BECD855F-343F-4DCD-B645-9AE53D8F2785}"/>
    <dgm:cxn modelId="{CFCA9675-D13E-44A9-9A28-B0011421FE67}" type="presParOf" srcId="{6ACDFA7E-D48D-4F3D-BF07-74E3C3B55C7E}" destId="{83E5CB6C-0F69-4DBF-82EC-E4E079349AA3}" srcOrd="0" destOrd="0" presId="urn:microsoft.com/office/officeart/2009/3/layout/RandomtoResultProcess"/>
    <dgm:cxn modelId="{9B3E2BE9-1E97-493D-B13A-085DACC140FB}" type="presParOf" srcId="{83E5CB6C-0F69-4DBF-82EC-E4E079349AA3}" destId="{8ADC0BE3-78EE-48A1-984F-F235A403C7E1}" srcOrd="0" destOrd="0" presId="urn:microsoft.com/office/officeart/2009/3/layout/RandomtoResultProcess"/>
    <dgm:cxn modelId="{2A9355A5-632E-4BDE-9754-D17352538A11}" type="presParOf" srcId="{83E5CB6C-0F69-4DBF-82EC-E4E079349AA3}" destId="{35481490-6602-4A9D-B2F8-DE89B16E2352}" srcOrd="1" destOrd="0" presId="urn:microsoft.com/office/officeart/2009/3/layout/RandomtoResultProcess"/>
    <dgm:cxn modelId="{D1DB795C-B29C-4661-A7B8-1AF0987FB5AA}" type="presParOf" srcId="{83E5CB6C-0F69-4DBF-82EC-E4E079349AA3}" destId="{7808D05E-653C-460A-A5EE-58374E27E348}" srcOrd="2" destOrd="0" presId="urn:microsoft.com/office/officeart/2009/3/layout/RandomtoResultProcess"/>
    <dgm:cxn modelId="{C970420C-3C9F-41D4-AC79-2B46FDF96D38}" type="presParOf" srcId="{83E5CB6C-0F69-4DBF-82EC-E4E079349AA3}" destId="{1342278E-637B-47AC-B64F-50C105A7FA9F}" srcOrd="3" destOrd="0" presId="urn:microsoft.com/office/officeart/2009/3/layout/RandomtoResultProcess"/>
    <dgm:cxn modelId="{AF1C1A67-82FC-49B3-B9E2-AA2A8BF7D6C6}" type="presParOf" srcId="{83E5CB6C-0F69-4DBF-82EC-E4E079349AA3}" destId="{EF984DBD-B38B-4A81-8C80-13421F413550}" srcOrd="4" destOrd="0" presId="urn:microsoft.com/office/officeart/2009/3/layout/RandomtoResultProcess"/>
    <dgm:cxn modelId="{79A18108-77AC-4748-B389-257A848C3717}" type="presParOf" srcId="{83E5CB6C-0F69-4DBF-82EC-E4E079349AA3}" destId="{4A522CDE-96D0-497F-923F-DBBB9001137F}" srcOrd="5" destOrd="0" presId="urn:microsoft.com/office/officeart/2009/3/layout/RandomtoResultProcess"/>
    <dgm:cxn modelId="{280DB0FD-870B-41C0-A9CB-F8F2F541351C}" type="presParOf" srcId="{83E5CB6C-0F69-4DBF-82EC-E4E079349AA3}" destId="{A9F8D330-291B-47EB-B155-AE144A9D05A6}" srcOrd="6" destOrd="0" presId="urn:microsoft.com/office/officeart/2009/3/layout/RandomtoResultProcess"/>
    <dgm:cxn modelId="{0D274D11-75F2-4CB9-B69B-5DF249E8B19D}" type="presParOf" srcId="{83E5CB6C-0F69-4DBF-82EC-E4E079349AA3}" destId="{0D612502-D544-4386-B104-E4E8525B8F0B}" srcOrd="7" destOrd="0" presId="urn:microsoft.com/office/officeart/2009/3/layout/RandomtoResultProcess"/>
    <dgm:cxn modelId="{2145A5F8-D80D-4048-B33E-FC267E0B8050}" type="presParOf" srcId="{83E5CB6C-0F69-4DBF-82EC-E4E079349AA3}" destId="{7B7671B1-9C73-453C-9DB6-32E5D51778B9}" srcOrd="8" destOrd="0" presId="urn:microsoft.com/office/officeart/2009/3/layout/RandomtoResultProcess"/>
    <dgm:cxn modelId="{B14C8111-ABC9-4886-AD15-1B9C32807733}" type="presParOf" srcId="{83E5CB6C-0F69-4DBF-82EC-E4E079349AA3}" destId="{9D1AAFBB-5DF8-46A9-819A-39DC65BB4247}" srcOrd="9" destOrd="0" presId="urn:microsoft.com/office/officeart/2009/3/layout/RandomtoResultProcess"/>
    <dgm:cxn modelId="{69640E2A-B004-41E3-AF30-255FF7DE7EA0}" type="presParOf" srcId="{83E5CB6C-0F69-4DBF-82EC-E4E079349AA3}" destId="{B139082C-AA18-4E87-899F-35CA96C97E1C}" srcOrd="10" destOrd="0" presId="urn:microsoft.com/office/officeart/2009/3/layout/RandomtoResultProcess"/>
    <dgm:cxn modelId="{9519945F-24AF-4D59-BA2F-CE08A921725C}" type="presParOf" srcId="{83E5CB6C-0F69-4DBF-82EC-E4E079349AA3}" destId="{5EC2F403-AB98-45EA-9F50-20C19AB3926F}" srcOrd="11" destOrd="0" presId="urn:microsoft.com/office/officeart/2009/3/layout/RandomtoResultProcess"/>
    <dgm:cxn modelId="{6EF96746-8F1D-4228-B045-65F95F172238}" type="presParOf" srcId="{83E5CB6C-0F69-4DBF-82EC-E4E079349AA3}" destId="{E5F07E7E-9782-4DDF-B599-4F3F39DDFEB5}" srcOrd="12" destOrd="0" presId="urn:microsoft.com/office/officeart/2009/3/layout/RandomtoResultProcess"/>
    <dgm:cxn modelId="{7F1FEA5C-1642-4EDA-8994-7148F6A8DB14}" type="presParOf" srcId="{83E5CB6C-0F69-4DBF-82EC-E4E079349AA3}" destId="{EB3679A6-1DCB-4EEC-BD47-D3EAD803E699}" srcOrd="13" destOrd="0" presId="urn:microsoft.com/office/officeart/2009/3/layout/RandomtoResultProcess"/>
    <dgm:cxn modelId="{99A4283D-C810-43EF-B801-7C630AF03846}" type="presParOf" srcId="{83E5CB6C-0F69-4DBF-82EC-E4E079349AA3}" destId="{634D0D30-6264-46C4-9C30-DF07C94382F4}" srcOrd="14" destOrd="0" presId="urn:microsoft.com/office/officeart/2009/3/layout/RandomtoResultProcess"/>
    <dgm:cxn modelId="{985C5A20-93C3-4AC8-8DDA-FE9DBCE9D4CC}" type="presParOf" srcId="{83E5CB6C-0F69-4DBF-82EC-E4E079349AA3}" destId="{B5D8ADAE-7FD4-4C02-B21D-F2C84F5D6642}" srcOrd="15" destOrd="0" presId="urn:microsoft.com/office/officeart/2009/3/layout/RandomtoResultProcess"/>
    <dgm:cxn modelId="{2B252864-87F6-406E-A026-0DA72FCEDB11}" type="presParOf" srcId="{83E5CB6C-0F69-4DBF-82EC-E4E079349AA3}" destId="{3380CFDE-BFB1-4F7E-B751-AC985F13447C}" srcOrd="16" destOrd="0" presId="urn:microsoft.com/office/officeart/2009/3/layout/RandomtoResultProcess"/>
    <dgm:cxn modelId="{06D8BB24-FF4F-4F08-B52D-F1ECB0EBFA60}" type="presParOf" srcId="{83E5CB6C-0F69-4DBF-82EC-E4E079349AA3}" destId="{4E29596C-9AF8-4469-8B50-BFF0591BFAAF}" srcOrd="17" destOrd="0" presId="urn:microsoft.com/office/officeart/2009/3/layout/RandomtoResultProcess"/>
    <dgm:cxn modelId="{9FDB7C0A-CAB9-495F-950D-9FDF08A67662}" type="presParOf" srcId="{83E5CB6C-0F69-4DBF-82EC-E4E079349AA3}" destId="{DA28C4AD-7AB6-49C5-9B1D-AF06D27D9C93}" srcOrd="18" destOrd="0" presId="urn:microsoft.com/office/officeart/2009/3/layout/RandomtoResultProcess"/>
    <dgm:cxn modelId="{3F0536C5-73AD-4EB0-8555-37452AA4A5AC}" type="presParOf" srcId="{6ACDFA7E-D48D-4F3D-BF07-74E3C3B55C7E}" destId="{270E2ECA-5111-4220-8551-54A00FBA519E}" srcOrd="1" destOrd="0" presId="urn:microsoft.com/office/officeart/2009/3/layout/RandomtoResultProcess"/>
    <dgm:cxn modelId="{2AD24842-45ED-472F-9321-CF022D9A13BD}" type="presParOf" srcId="{270E2ECA-5111-4220-8551-54A00FBA519E}" destId="{3FE5FCED-FCBF-4EA2-8434-662CC2F6D216}" srcOrd="0" destOrd="0" presId="urn:microsoft.com/office/officeart/2009/3/layout/RandomtoResultProcess"/>
    <dgm:cxn modelId="{B5DA3917-9F3A-4D3B-87AC-D8CA61D0DA7A}" type="presParOf" srcId="{270E2ECA-5111-4220-8551-54A00FBA519E}" destId="{487AFE35-14F7-4731-8695-109911F9AEAF}" srcOrd="1" destOrd="0" presId="urn:microsoft.com/office/officeart/2009/3/layout/RandomtoResultProcess"/>
    <dgm:cxn modelId="{EE32C213-1E26-481B-8A16-7703996A26A5}" type="presParOf" srcId="{6ACDFA7E-D48D-4F3D-BF07-74E3C3B55C7E}" destId="{4FAF5E2E-3804-4B4F-A256-A1009CF608B3}" srcOrd="2" destOrd="0" presId="urn:microsoft.com/office/officeart/2009/3/layout/RandomtoResultProcess"/>
    <dgm:cxn modelId="{F549FECE-60C8-4D89-AC26-B0512C5D7E40}" type="presParOf" srcId="{4FAF5E2E-3804-4B4F-A256-A1009CF608B3}" destId="{83D97818-2B97-47AE-9C60-E0F5608209D3}" srcOrd="0" destOrd="0" presId="urn:microsoft.com/office/officeart/2009/3/layout/RandomtoResultProcess"/>
    <dgm:cxn modelId="{A12B960E-99BB-4352-A4F7-50EDD2D82126}" type="presParOf" srcId="{4FAF5E2E-3804-4B4F-A256-A1009CF608B3}" destId="{03B9CD09-C8FD-438C-B092-A2A3A7448416}" srcOrd="1" destOrd="0" presId="urn:microsoft.com/office/officeart/2009/3/layout/RandomtoResultProcess"/>
    <dgm:cxn modelId="{0A72D21E-2851-4BB8-BE97-3F6D1926B231}" type="presParOf" srcId="{6ACDFA7E-D48D-4F3D-BF07-74E3C3B55C7E}" destId="{A4CEA741-DE99-4DFD-9088-B8977A8F81F4}" srcOrd="3" destOrd="0" presId="urn:microsoft.com/office/officeart/2009/3/layout/RandomtoResultProcess"/>
    <dgm:cxn modelId="{9B2758D2-EF3B-41D7-AE71-6756FCE2A62E}" type="presParOf" srcId="{A4CEA741-DE99-4DFD-9088-B8977A8F81F4}" destId="{B2843173-229C-46E6-A3F7-C985C872F5A1}" srcOrd="0" destOrd="0" presId="urn:microsoft.com/office/officeart/2009/3/layout/RandomtoResultProcess"/>
    <dgm:cxn modelId="{875EDAD3-7BB5-4C6D-8C74-3E96D4AAFF0C}" type="presParOf" srcId="{A4CEA741-DE99-4DFD-9088-B8977A8F81F4}" destId="{8ACA55B5-EA13-4FA9-9CB5-E4B2673FB7D5}" srcOrd="1" destOrd="0" presId="urn:microsoft.com/office/officeart/2009/3/layout/RandomtoResultProcess"/>
    <dgm:cxn modelId="{06DF498B-9147-46F3-8857-15C94A2CA92F}" type="presParOf" srcId="{6ACDFA7E-D48D-4F3D-BF07-74E3C3B55C7E}" destId="{865F2D85-BDF1-4568-877C-8F61E8B631DB}" srcOrd="4" destOrd="0" presId="urn:microsoft.com/office/officeart/2009/3/layout/RandomtoResultProcess"/>
    <dgm:cxn modelId="{95B49ADF-F961-4113-8710-78C4AA9AE9DF}" type="presParOf" srcId="{865F2D85-BDF1-4568-877C-8F61E8B631DB}" destId="{D956AE09-17EA-4392-B80A-2203279CFCA8}" srcOrd="0" destOrd="0" presId="urn:microsoft.com/office/officeart/2009/3/layout/RandomtoResultProcess"/>
    <dgm:cxn modelId="{51187059-70CA-42C5-BB3C-5540399583BE}" type="presParOf" srcId="{865F2D85-BDF1-4568-877C-8F61E8B631DB}" destId="{0399C024-25CD-4D3D-9377-0C47A498B6EE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345FD7-60D9-4F6A-B044-EDB145DF0057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995CA9E-AEEE-4061-8EC0-99027D96297C}">
      <dgm:prSet/>
      <dgm:spPr/>
      <dgm:t>
        <a:bodyPr/>
        <a:lstStyle/>
        <a:p>
          <a:r>
            <a:rPr lang="es-ES" b="1" dirty="0"/>
            <a:t>Centros Asesores de la Mujer  CAM</a:t>
          </a:r>
          <a:endParaRPr lang="es-ES" dirty="0"/>
        </a:p>
      </dgm:t>
    </dgm:pt>
    <dgm:pt modelId="{3FDAE841-CD1C-4E4F-AB83-4B22E2BFEAD1}" type="parTrans" cxnId="{76AD9C7C-81CA-4FB0-9BB6-7964992F8A7B}">
      <dgm:prSet/>
      <dgm:spPr/>
      <dgm:t>
        <a:bodyPr/>
        <a:lstStyle/>
        <a:p>
          <a:endParaRPr lang="es-ES"/>
        </a:p>
      </dgm:t>
    </dgm:pt>
    <dgm:pt modelId="{E989633C-CCD0-4300-92FA-0F8678E4AA15}" type="sibTrans" cxnId="{76AD9C7C-81CA-4FB0-9BB6-7964992F8A7B}">
      <dgm:prSet/>
      <dgm:spPr/>
      <dgm:t>
        <a:bodyPr/>
        <a:lstStyle/>
        <a:p>
          <a:endParaRPr lang="es-ES"/>
        </a:p>
      </dgm:t>
    </dgm:pt>
    <dgm:pt modelId="{08B413DC-ACC3-43F3-9C35-4A75D425ABA6}">
      <dgm:prSet/>
      <dgm:spPr/>
      <dgm:t>
        <a:bodyPr/>
        <a:lstStyle/>
        <a:p>
          <a:r>
            <a:rPr lang="es-ES" b="1" dirty="0"/>
            <a:t>ALLER</a:t>
          </a:r>
          <a:endParaRPr lang="es-ES" dirty="0"/>
        </a:p>
      </dgm:t>
    </dgm:pt>
    <dgm:pt modelId="{4915AE44-C806-4D1A-82D0-821103AC987E}" type="parTrans" cxnId="{FC99FBF3-1190-4D7C-AE70-9B950E4FB33C}">
      <dgm:prSet/>
      <dgm:spPr/>
      <dgm:t>
        <a:bodyPr/>
        <a:lstStyle/>
        <a:p>
          <a:endParaRPr lang="es-ES"/>
        </a:p>
      </dgm:t>
    </dgm:pt>
    <dgm:pt modelId="{F1071A59-3854-4F50-A1D0-DEC4A96EEDBA}" type="sibTrans" cxnId="{FC99FBF3-1190-4D7C-AE70-9B950E4FB33C}">
      <dgm:prSet/>
      <dgm:spPr/>
      <dgm:t>
        <a:bodyPr/>
        <a:lstStyle/>
        <a:p>
          <a:endParaRPr lang="es-ES"/>
        </a:p>
      </dgm:t>
    </dgm:pt>
    <dgm:pt modelId="{3DF1554E-E1F3-46E2-8273-CF49F42BC723}">
      <dgm:prSet/>
      <dgm:spPr/>
      <dgm:t>
        <a:bodyPr/>
        <a:lstStyle/>
        <a:p>
          <a:r>
            <a:rPr lang="es-ES" b="1" dirty="0"/>
            <a:t>AVILÉS</a:t>
          </a:r>
          <a:endParaRPr lang="es-ES" dirty="0"/>
        </a:p>
      </dgm:t>
    </dgm:pt>
    <dgm:pt modelId="{31E46B06-18E9-4724-B047-8666A2F1447E}" type="parTrans" cxnId="{C26B4AC2-3128-42D6-BD34-427C9731506F}">
      <dgm:prSet/>
      <dgm:spPr/>
      <dgm:t>
        <a:bodyPr/>
        <a:lstStyle/>
        <a:p>
          <a:endParaRPr lang="es-ES"/>
        </a:p>
      </dgm:t>
    </dgm:pt>
    <dgm:pt modelId="{37DE680D-0D20-4105-8C44-CFC2968EFD42}" type="sibTrans" cxnId="{C26B4AC2-3128-42D6-BD34-427C9731506F}">
      <dgm:prSet/>
      <dgm:spPr/>
      <dgm:t>
        <a:bodyPr/>
        <a:lstStyle/>
        <a:p>
          <a:endParaRPr lang="es-ES"/>
        </a:p>
      </dgm:t>
    </dgm:pt>
    <dgm:pt modelId="{9C5B7FB1-5C53-49F8-8E8D-C348C42F5D64}">
      <dgm:prSet/>
      <dgm:spPr/>
      <dgm:t>
        <a:bodyPr/>
        <a:lstStyle/>
        <a:p>
          <a:r>
            <a:rPr lang="es-ES" b="1" dirty="0"/>
            <a:t>GIJÓN</a:t>
          </a:r>
          <a:endParaRPr lang="es-ES" dirty="0"/>
        </a:p>
      </dgm:t>
    </dgm:pt>
    <dgm:pt modelId="{CED5AEE2-62E0-4C70-981E-810C5A205DE1}" type="parTrans" cxnId="{690EEF9F-3691-4D5F-8482-DE332451944D}">
      <dgm:prSet/>
      <dgm:spPr/>
      <dgm:t>
        <a:bodyPr/>
        <a:lstStyle/>
        <a:p>
          <a:endParaRPr lang="es-ES"/>
        </a:p>
      </dgm:t>
    </dgm:pt>
    <dgm:pt modelId="{6AB8CC77-297F-46AA-B13F-D5493AB59B78}" type="sibTrans" cxnId="{690EEF9F-3691-4D5F-8482-DE332451944D}">
      <dgm:prSet/>
      <dgm:spPr/>
      <dgm:t>
        <a:bodyPr/>
        <a:lstStyle/>
        <a:p>
          <a:endParaRPr lang="es-ES"/>
        </a:p>
      </dgm:t>
    </dgm:pt>
    <dgm:pt modelId="{91D1DF3B-4833-433C-B17B-8C531CC6BA3D}">
      <dgm:prSet/>
      <dgm:spPr/>
      <dgm:t>
        <a:bodyPr/>
        <a:lstStyle/>
        <a:p>
          <a:r>
            <a:rPr lang="es-ES" b="1"/>
            <a:t>LANGREO </a:t>
          </a:r>
          <a:endParaRPr lang="es-ES"/>
        </a:p>
      </dgm:t>
    </dgm:pt>
    <dgm:pt modelId="{32187D86-6BF7-4289-A720-39F144F8FB40}" type="parTrans" cxnId="{E8B5AD75-B985-4114-B229-3825731340C9}">
      <dgm:prSet/>
      <dgm:spPr/>
      <dgm:t>
        <a:bodyPr/>
        <a:lstStyle/>
        <a:p>
          <a:endParaRPr lang="es-ES"/>
        </a:p>
      </dgm:t>
    </dgm:pt>
    <dgm:pt modelId="{BF11A8FE-2957-467A-B5E2-407240887A9A}" type="sibTrans" cxnId="{E8B5AD75-B985-4114-B229-3825731340C9}">
      <dgm:prSet/>
      <dgm:spPr/>
      <dgm:t>
        <a:bodyPr/>
        <a:lstStyle/>
        <a:p>
          <a:endParaRPr lang="es-ES"/>
        </a:p>
      </dgm:t>
    </dgm:pt>
    <dgm:pt modelId="{D019E983-1D16-44D3-9969-013EBC90C95B}">
      <dgm:prSet/>
      <dgm:spPr/>
      <dgm:t>
        <a:bodyPr/>
        <a:lstStyle/>
        <a:p>
          <a:r>
            <a:rPr lang="es-ES" b="1" dirty="0" smtClean="0"/>
            <a:t>LAVIANA</a:t>
          </a:r>
          <a:endParaRPr lang="es-ES" dirty="0"/>
        </a:p>
      </dgm:t>
    </dgm:pt>
    <dgm:pt modelId="{03C3CA5D-AB34-4BE8-B469-7FC17B64AF15}" type="parTrans" cxnId="{62628777-0350-40D9-9BD4-08C3EF285EF8}">
      <dgm:prSet/>
      <dgm:spPr/>
      <dgm:t>
        <a:bodyPr/>
        <a:lstStyle/>
        <a:p>
          <a:endParaRPr lang="es-ES"/>
        </a:p>
      </dgm:t>
    </dgm:pt>
    <dgm:pt modelId="{87399ADC-9934-45E2-87A6-7302F1FBDBA9}" type="sibTrans" cxnId="{62628777-0350-40D9-9BD4-08C3EF285EF8}">
      <dgm:prSet/>
      <dgm:spPr/>
      <dgm:t>
        <a:bodyPr/>
        <a:lstStyle/>
        <a:p>
          <a:endParaRPr lang="es-ES"/>
        </a:p>
      </dgm:t>
    </dgm:pt>
    <dgm:pt modelId="{675728BF-F3A5-4869-9784-17B7A0AEBDD3}">
      <dgm:prSet/>
      <dgm:spPr/>
      <dgm:t>
        <a:bodyPr/>
        <a:lstStyle/>
        <a:p>
          <a:r>
            <a:rPr lang="es-ES" b="1" dirty="0"/>
            <a:t>LLANES</a:t>
          </a:r>
          <a:endParaRPr lang="es-ES" dirty="0"/>
        </a:p>
      </dgm:t>
    </dgm:pt>
    <dgm:pt modelId="{00B75358-8383-4D53-84E7-F2F662A1D5A1}" type="parTrans" cxnId="{E93E767E-4017-4D40-BDBC-9B2DCA8E394C}">
      <dgm:prSet/>
      <dgm:spPr/>
      <dgm:t>
        <a:bodyPr/>
        <a:lstStyle/>
        <a:p>
          <a:endParaRPr lang="es-ES"/>
        </a:p>
      </dgm:t>
    </dgm:pt>
    <dgm:pt modelId="{6FAED5AA-99EE-4073-833B-1F790789123A}" type="sibTrans" cxnId="{E93E767E-4017-4D40-BDBC-9B2DCA8E394C}">
      <dgm:prSet/>
      <dgm:spPr/>
      <dgm:t>
        <a:bodyPr/>
        <a:lstStyle/>
        <a:p>
          <a:endParaRPr lang="es-ES"/>
        </a:p>
      </dgm:t>
    </dgm:pt>
    <dgm:pt modelId="{3C7DBD6F-F52F-4E62-9DD7-D44B33860E6E}">
      <dgm:prSet/>
      <dgm:spPr/>
      <dgm:t>
        <a:bodyPr/>
        <a:lstStyle/>
        <a:p>
          <a:r>
            <a:rPr lang="es-ES" b="1" dirty="0"/>
            <a:t>MANCOMUNIDAD DE LAS CINCO VILLAS</a:t>
          </a:r>
          <a:endParaRPr lang="es-ES" dirty="0"/>
        </a:p>
      </dgm:t>
    </dgm:pt>
    <dgm:pt modelId="{F1EFF0DF-096C-4D1C-86CF-109B3ED6FEA1}" type="parTrans" cxnId="{EA67F381-10CB-4554-B7EA-34F975616237}">
      <dgm:prSet/>
      <dgm:spPr/>
      <dgm:t>
        <a:bodyPr/>
        <a:lstStyle/>
        <a:p>
          <a:endParaRPr lang="es-ES"/>
        </a:p>
      </dgm:t>
    </dgm:pt>
    <dgm:pt modelId="{AD3798A4-A77E-41F3-9848-A2BA07D166C1}" type="sibTrans" cxnId="{EA67F381-10CB-4554-B7EA-34F975616237}">
      <dgm:prSet/>
      <dgm:spPr/>
      <dgm:t>
        <a:bodyPr/>
        <a:lstStyle/>
        <a:p>
          <a:endParaRPr lang="es-ES"/>
        </a:p>
      </dgm:t>
    </dgm:pt>
    <dgm:pt modelId="{C7CD2A7A-1816-4AAF-BBD0-3FBA71043B95}">
      <dgm:prSet/>
      <dgm:spPr/>
      <dgm:t>
        <a:bodyPr/>
        <a:lstStyle/>
        <a:p>
          <a:r>
            <a:rPr lang="es-ES" b="1" dirty="0"/>
            <a:t>MANCOMUNIDAD DE LA COMARCA DE LA SIDRA</a:t>
          </a:r>
          <a:endParaRPr lang="es-ES" dirty="0"/>
        </a:p>
      </dgm:t>
    </dgm:pt>
    <dgm:pt modelId="{50C0656D-1CB0-408C-84AE-192A29B4FD14}" type="parTrans" cxnId="{973529D9-45A7-461E-9B71-7267422E8B73}">
      <dgm:prSet/>
      <dgm:spPr/>
      <dgm:t>
        <a:bodyPr/>
        <a:lstStyle/>
        <a:p>
          <a:endParaRPr lang="es-ES"/>
        </a:p>
      </dgm:t>
    </dgm:pt>
    <dgm:pt modelId="{2DB3C7E5-2FCB-40B7-B5A4-2440CD150FC0}" type="sibTrans" cxnId="{973529D9-45A7-461E-9B71-7267422E8B73}">
      <dgm:prSet/>
      <dgm:spPr/>
      <dgm:t>
        <a:bodyPr/>
        <a:lstStyle/>
        <a:p>
          <a:endParaRPr lang="es-ES"/>
        </a:p>
      </dgm:t>
    </dgm:pt>
    <dgm:pt modelId="{08F88646-1243-4962-B8C4-FCABF6086962}">
      <dgm:prSet/>
      <dgm:spPr/>
      <dgm:t>
        <a:bodyPr/>
        <a:lstStyle/>
        <a:p>
          <a:r>
            <a:rPr lang="es-ES" b="1"/>
            <a:t>MIERES</a:t>
          </a:r>
          <a:endParaRPr lang="es-ES"/>
        </a:p>
      </dgm:t>
    </dgm:pt>
    <dgm:pt modelId="{5A7922AC-64F4-45D6-B688-467E2317AADE}" type="parTrans" cxnId="{E3C57ADE-5BE6-40E6-9688-9486A8D778A1}">
      <dgm:prSet/>
      <dgm:spPr/>
      <dgm:t>
        <a:bodyPr/>
        <a:lstStyle/>
        <a:p>
          <a:endParaRPr lang="es-ES"/>
        </a:p>
      </dgm:t>
    </dgm:pt>
    <dgm:pt modelId="{4CE13601-F534-4118-AB0B-7DA1C804EB3C}" type="sibTrans" cxnId="{E3C57ADE-5BE6-40E6-9688-9486A8D778A1}">
      <dgm:prSet/>
      <dgm:spPr/>
      <dgm:t>
        <a:bodyPr/>
        <a:lstStyle/>
        <a:p>
          <a:endParaRPr lang="es-ES"/>
        </a:p>
      </dgm:t>
    </dgm:pt>
    <dgm:pt modelId="{3B09574B-0602-4090-AB20-EBC4B22D3B2A}">
      <dgm:prSet/>
      <dgm:spPr/>
      <dgm:t>
        <a:bodyPr/>
        <a:lstStyle/>
        <a:p>
          <a:r>
            <a:rPr lang="es-ES" b="1" dirty="0"/>
            <a:t>OVIEDO</a:t>
          </a:r>
          <a:endParaRPr lang="es-ES" dirty="0"/>
        </a:p>
      </dgm:t>
    </dgm:pt>
    <dgm:pt modelId="{9F6DE0A6-5F9E-4CA7-8BF7-EAE5656AADEB}" type="parTrans" cxnId="{E5AB9359-C0AC-45C1-8072-0D6CEFFAF289}">
      <dgm:prSet/>
      <dgm:spPr/>
      <dgm:t>
        <a:bodyPr/>
        <a:lstStyle/>
        <a:p>
          <a:endParaRPr lang="es-ES"/>
        </a:p>
      </dgm:t>
    </dgm:pt>
    <dgm:pt modelId="{8465CB26-C56D-4C9D-84C0-CD9665DA20AA}" type="sibTrans" cxnId="{E5AB9359-C0AC-45C1-8072-0D6CEFFAF289}">
      <dgm:prSet/>
      <dgm:spPr/>
      <dgm:t>
        <a:bodyPr/>
        <a:lstStyle/>
        <a:p>
          <a:endParaRPr lang="es-ES"/>
        </a:p>
      </dgm:t>
    </dgm:pt>
    <dgm:pt modelId="{C054559F-2770-4015-9960-8AC6C445C897}">
      <dgm:prSet/>
      <dgm:spPr/>
      <dgm:t>
        <a:bodyPr/>
        <a:lstStyle/>
        <a:p>
          <a:r>
            <a:rPr lang="es-ES" b="1" dirty="0"/>
            <a:t>PILOÑA</a:t>
          </a:r>
          <a:endParaRPr lang="es-ES" dirty="0"/>
        </a:p>
      </dgm:t>
    </dgm:pt>
    <dgm:pt modelId="{C22E5900-4876-4D0F-92FD-F419B2958570}" type="parTrans" cxnId="{0801DD0A-37EE-4DD1-A9AB-F84B550C0FFF}">
      <dgm:prSet/>
      <dgm:spPr/>
      <dgm:t>
        <a:bodyPr/>
        <a:lstStyle/>
        <a:p>
          <a:endParaRPr lang="es-ES"/>
        </a:p>
      </dgm:t>
    </dgm:pt>
    <dgm:pt modelId="{3C28CD78-836D-424E-BE8F-90880DA77348}" type="sibTrans" cxnId="{0801DD0A-37EE-4DD1-A9AB-F84B550C0FFF}">
      <dgm:prSet/>
      <dgm:spPr/>
      <dgm:t>
        <a:bodyPr/>
        <a:lstStyle/>
        <a:p>
          <a:endParaRPr lang="es-ES"/>
        </a:p>
      </dgm:t>
    </dgm:pt>
    <dgm:pt modelId="{A833043F-C417-4EC5-BB44-AD05565B1843}">
      <dgm:prSet/>
      <dgm:spPr/>
      <dgm:t>
        <a:bodyPr/>
        <a:lstStyle/>
        <a:p>
          <a:r>
            <a:rPr lang="es-ES" b="1"/>
            <a:t>SIERO </a:t>
          </a:r>
          <a:endParaRPr lang="es-ES"/>
        </a:p>
      </dgm:t>
    </dgm:pt>
    <dgm:pt modelId="{E11AC332-A850-4798-8717-77E99B20A7B7}" type="parTrans" cxnId="{65AAD3EF-A26D-47A6-B394-96D43B218B2B}">
      <dgm:prSet/>
      <dgm:spPr/>
      <dgm:t>
        <a:bodyPr/>
        <a:lstStyle/>
        <a:p>
          <a:endParaRPr lang="es-ES"/>
        </a:p>
      </dgm:t>
    </dgm:pt>
    <dgm:pt modelId="{7BAA4CEA-397D-4978-857C-E03E14D61740}" type="sibTrans" cxnId="{65AAD3EF-A26D-47A6-B394-96D43B218B2B}">
      <dgm:prSet/>
      <dgm:spPr/>
      <dgm:t>
        <a:bodyPr/>
        <a:lstStyle/>
        <a:p>
          <a:endParaRPr lang="es-ES"/>
        </a:p>
      </dgm:t>
    </dgm:pt>
    <dgm:pt modelId="{4559CF1C-A085-4171-9EBD-E31ECC7BAC21}">
      <dgm:prSet/>
      <dgm:spPr/>
      <dgm:t>
        <a:bodyPr/>
        <a:lstStyle/>
        <a:p>
          <a:r>
            <a:rPr lang="es-ES" b="1" dirty="0"/>
            <a:t>TEVERGA</a:t>
          </a:r>
          <a:endParaRPr lang="es-ES" dirty="0"/>
        </a:p>
      </dgm:t>
    </dgm:pt>
    <dgm:pt modelId="{7792EF68-8747-45B1-AA46-7DEABA0208A7}" type="parTrans" cxnId="{584D23E2-BC34-4868-8BE9-BD9FB1F288FB}">
      <dgm:prSet/>
      <dgm:spPr/>
      <dgm:t>
        <a:bodyPr/>
        <a:lstStyle/>
        <a:p>
          <a:endParaRPr lang="es-ES"/>
        </a:p>
      </dgm:t>
    </dgm:pt>
    <dgm:pt modelId="{D235E2B1-B5B7-43B6-A51D-F3E896D22396}" type="sibTrans" cxnId="{584D23E2-BC34-4868-8BE9-BD9FB1F288FB}">
      <dgm:prSet/>
      <dgm:spPr/>
      <dgm:t>
        <a:bodyPr/>
        <a:lstStyle/>
        <a:p>
          <a:endParaRPr lang="es-ES"/>
        </a:p>
      </dgm:t>
    </dgm:pt>
    <dgm:pt modelId="{7BAFBE20-8D70-464D-A419-59023C849057}">
      <dgm:prSet/>
      <dgm:spPr/>
      <dgm:t>
        <a:bodyPr/>
        <a:lstStyle/>
        <a:p>
          <a:r>
            <a:rPr lang="es-ES" b="1" dirty="0"/>
            <a:t>VALDÉS</a:t>
          </a:r>
          <a:endParaRPr lang="es-ES" dirty="0"/>
        </a:p>
      </dgm:t>
    </dgm:pt>
    <dgm:pt modelId="{3F836DC3-DE71-434E-9A94-11FFC4F0A51E}" type="parTrans" cxnId="{93F4B23D-D486-4EDF-AC65-F5A09477824E}">
      <dgm:prSet/>
      <dgm:spPr/>
      <dgm:t>
        <a:bodyPr/>
        <a:lstStyle/>
        <a:p>
          <a:endParaRPr lang="es-ES"/>
        </a:p>
      </dgm:t>
    </dgm:pt>
    <dgm:pt modelId="{06D51A00-3771-44C9-9773-430A2DE27463}" type="sibTrans" cxnId="{93F4B23D-D486-4EDF-AC65-F5A09477824E}">
      <dgm:prSet/>
      <dgm:spPr/>
      <dgm:t>
        <a:bodyPr/>
        <a:lstStyle/>
        <a:p>
          <a:endParaRPr lang="es-ES"/>
        </a:p>
      </dgm:t>
    </dgm:pt>
    <dgm:pt modelId="{5C258B96-8F0B-45C9-A01C-18575F3CCEFC}">
      <dgm:prSet/>
      <dgm:spPr/>
      <dgm:t>
        <a:bodyPr/>
        <a:lstStyle/>
        <a:p>
          <a:r>
            <a:rPr lang="es-ES" b="1" dirty="0"/>
            <a:t>VEGADEO</a:t>
          </a:r>
          <a:endParaRPr lang="es-ES" dirty="0"/>
        </a:p>
      </dgm:t>
    </dgm:pt>
    <dgm:pt modelId="{31B0EF5A-73C5-4C34-87DB-6EF93CBD05E8}" type="parTrans" cxnId="{4AA0D539-1F73-4251-9456-BA1A2A5765C7}">
      <dgm:prSet/>
      <dgm:spPr/>
      <dgm:t>
        <a:bodyPr/>
        <a:lstStyle/>
        <a:p>
          <a:endParaRPr lang="es-ES"/>
        </a:p>
      </dgm:t>
    </dgm:pt>
    <dgm:pt modelId="{A68E537A-53E3-4FEC-9A3E-54FC6F09FD1B}" type="sibTrans" cxnId="{4AA0D539-1F73-4251-9456-BA1A2A5765C7}">
      <dgm:prSet/>
      <dgm:spPr/>
      <dgm:t>
        <a:bodyPr/>
        <a:lstStyle/>
        <a:p>
          <a:endParaRPr lang="es-ES"/>
        </a:p>
      </dgm:t>
    </dgm:pt>
    <dgm:pt modelId="{E8710585-996A-4667-8799-AB76061BE104}">
      <dgm:prSet/>
      <dgm:spPr/>
      <dgm:t>
        <a:bodyPr/>
        <a:lstStyle/>
        <a:p>
          <a:endParaRPr lang="es-ES" dirty="0"/>
        </a:p>
      </dgm:t>
    </dgm:pt>
    <dgm:pt modelId="{099E7F06-2EF4-4AD7-A0C1-805188372314}" type="parTrans" cxnId="{BFCD92EE-2805-4803-9FDE-FF1B18BAC4BB}">
      <dgm:prSet/>
      <dgm:spPr/>
      <dgm:t>
        <a:bodyPr/>
        <a:lstStyle/>
        <a:p>
          <a:endParaRPr lang="es-ES"/>
        </a:p>
      </dgm:t>
    </dgm:pt>
    <dgm:pt modelId="{5961DC46-B5AA-46A0-82B1-5252BD956B41}" type="sibTrans" cxnId="{BFCD92EE-2805-4803-9FDE-FF1B18BAC4BB}">
      <dgm:prSet/>
      <dgm:spPr/>
      <dgm:t>
        <a:bodyPr/>
        <a:lstStyle/>
        <a:p>
          <a:endParaRPr lang="es-ES"/>
        </a:p>
      </dgm:t>
    </dgm:pt>
    <dgm:pt modelId="{CD870D7B-A67E-48F2-9243-042B580D45B8}">
      <dgm:prSet/>
      <dgm:spPr/>
      <dgm:t>
        <a:bodyPr/>
        <a:lstStyle/>
        <a:p>
          <a:r>
            <a:rPr lang="es-ES" dirty="0" smtClean="0"/>
            <a:t>LLANERA</a:t>
          </a:r>
          <a:endParaRPr lang="es-ES" dirty="0"/>
        </a:p>
      </dgm:t>
    </dgm:pt>
    <dgm:pt modelId="{A5D845E7-4EDA-4865-851C-BF26BBEE8DBC}" type="parTrans" cxnId="{0AEFFD06-28FF-4A3A-A7D9-AEE409E5F01B}">
      <dgm:prSet/>
      <dgm:spPr/>
      <dgm:t>
        <a:bodyPr/>
        <a:lstStyle/>
        <a:p>
          <a:endParaRPr lang="es-ES"/>
        </a:p>
      </dgm:t>
    </dgm:pt>
    <dgm:pt modelId="{4CBF7373-7ED9-4124-9E1E-164D338E903D}" type="sibTrans" cxnId="{0AEFFD06-28FF-4A3A-A7D9-AEE409E5F01B}">
      <dgm:prSet/>
      <dgm:spPr/>
      <dgm:t>
        <a:bodyPr/>
        <a:lstStyle/>
        <a:p>
          <a:endParaRPr lang="es-ES"/>
        </a:p>
      </dgm:t>
    </dgm:pt>
    <dgm:pt modelId="{AA940754-0A63-4E8C-8B19-B40E1CB3A65E}">
      <dgm:prSet/>
      <dgm:spPr/>
      <dgm:t>
        <a:bodyPr/>
        <a:lstStyle/>
        <a:p>
          <a:r>
            <a:rPr lang="es-ES" dirty="0" smtClean="0"/>
            <a:t>CORVERA</a:t>
          </a:r>
          <a:endParaRPr lang="es-ES" dirty="0"/>
        </a:p>
      </dgm:t>
    </dgm:pt>
    <dgm:pt modelId="{70F357D2-FA17-44A7-B655-FB7D95BCC081}" type="parTrans" cxnId="{8CF4A430-25BD-4343-93B0-3D093DD142C4}">
      <dgm:prSet/>
      <dgm:spPr/>
      <dgm:t>
        <a:bodyPr/>
        <a:lstStyle/>
        <a:p>
          <a:endParaRPr lang="es-ES"/>
        </a:p>
      </dgm:t>
    </dgm:pt>
    <dgm:pt modelId="{B4E70FEE-BFDF-46E9-863C-196A5C6EC2FE}" type="sibTrans" cxnId="{8CF4A430-25BD-4343-93B0-3D093DD142C4}">
      <dgm:prSet/>
      <dgm:spPr/>
      <dgm:t>
        <a:bodyPr/>
        <a:lstStyle/>
        <a:p>
          <a:endParaRPr lang="es-ES"/>
        </a:p>
      </dgm:t>
    </dgm:pt>
    <dgm:pt modelId="{8BF6DB19-A824-4ED1-9A3C-50FA662AF1E1}">
      <dgm:prSet/>
      <dgm:spPr/>
      <dgm:t>
        <a:bodyPr/>
        <a:lstStyle/>
        <a:p>
          <a:r>
            <a:rPr lang="es-ES" dirty="0" smtClean="0"/>
            <a:t>CANGAS DEL NARCEA</a:t>
          </a:r>
          <a:endParaRPr lang="es-ES" dirty="0"/>
        </a:p>
      </dgm:t>
    </dgm:pt>
    <dgm:pt modelId="{82C4D8BD-1F9C-4BDD-8CF1-B29F50264C2D}" type="parTrans" cxnId="{829BBA27-9F85-4976-9A44-EDA26B5144DD}">
      <dgm:prSet/>
      <dgm:spPr/>
      <dgm:t>
        <a:bodyPr/>
        <a:lstStyle/>
        <a:p>
          <a:endParaRPr lang="es-ES"/>
        </a:p>
      </dgm:t>
    </dgm:pt>
    <dgm:pt modelId="{DB4CC7CC-6182-47E8-B94A-7F67CA235EE1}" type="sibTrans" cxnId="{829BBA27-9F85-4976-9A44-EDA26B5144DD}">
      <dgm:prSet/>
      <dgm:spPr/>
      <dgm:t>
        <a:bodyPr/>
        <a:lstStyle/>
        <a:p>
          <a:endParaRPr lang="es-ES"/>
        </a:p>
      </dgm:t>
    </dgm:pt>
    <dgm:pt modelId="{152444C3-18B5-4FBA-ABE6-F2BEAE9E6A29}" type="pres">
      <dgm:prSet presAssocID="{FF345FD7-60D9-4F6A-B044-EDB145DF005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40ABC1-1AF2-4F99-B739-F14B1801BBE7}" type="pres">
      <dgm:prSet presAssocID="{FF345FD7-60D9-4F6A-B044-EDB145DF0057}" presName="radial" presStyleCnt="0">
        <dgm:presLayoutVars>
          <dgm:animLvl val="ctr"/>
        </dgm:presLayoutVars>
      </dgm:prSet>
      <dgm:spPr/>
    </dgm:pt>
    <dgm:pt modelId="{6098B266-B235-40ED-A6E1-46B2F6259ACE}" type="pres">
      <dgm:prSet presAssocID="{E995CA9E-AEEE-4061-8EC0-99027D96297C}" presName="centerShape" presStyleLbl="vennNode1" presStyleIdx="0" presStyleCnt="19"/>
      <dgm:spPr/>
      <dgm:t>
        <a:bodyPr/>
        <a:lstStyle/>
        <a:p>
          <a:endParaRPr lang="es-ES"/>
        </a:p>
      </dgm:t>
    </dgm:pt>
    <dgm:pt modelId="{60340763-C943-4512-8831-02CA9A44BBF3}" type="pres">
      <dgm:prSet presAssocID="{08B413DC-ACC3-43F3-9C35-4A75D425ABA6}" presName="node" presStyleLbl="vennNode1" presStyleIdx="1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9DF0A1-7D2D-41A2-BC47-461356A226B6}" type="pres">
      <dgm:prSet presAssocID="{3DF1554E-E1F3-46E2-8273-CF49F42BC723}" presName="node" presStyleLbl="vennNode1" presStyleIdx="2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D7B9EA-7263-4B19-9475-AA6E4EACF65D}" type="pres">
      <dgm:prSet presAssocID="{8BF6DB19-A824-4ED1-9A3C-50FA662AF1E1}" presName="node" presStyleLbl="vennNode1" presStyleIdx="3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ECB63-D995-44A9-A466-992B537D19BD}" type="pres">
      <dgm:prSet presAssocID="{AA940754-0A63-4E8C-8B19-B40E1CB3A65E}" presName="node" presStyleLbl="vennNode1" presStyleIdx="4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7DA862-7582-4273-82E9-696F28171BA6}" type="pres">
      <dgm:prSet presAssocID="{9C5B7FB1-5C53-49F8-8E8D-C348C42F5D64}" presName="node" presStyleLbl="vennNode1" presStyleIdx="5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879A1-3746-4FB2-81A8-2912142E497F}" type="pres">
      <dgm:prSet presAssocID="{91D1DF3B-4833-433C-B17B-8C531CC6BA3D}" presName="node" presStyleLbl="vennNode1" presStyleIdx="6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B786A3-716A-4CE9-BF75-70C7D4219255}" type="pres">
      <dgm:prSet presAssocID="{D019E983-1D16-44D3-9969-013EBC90C95B}" presName="node" presStyleLbl="vennNode1" presStyleIdx="7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693B9D-4845-4E34-93E9-9604AF5A86EC}" type="pres">
      <dgm:prSet presAssocID="{675728BF-F3A5-4869-9784-17B7A0AEBDD3}" presName="node" presStyleLbl="vennNode1" presStyleIdx="8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415466-9D57-4C59-98E8-ADBB2AFA3252}" type="pres">
      <dgm:prSet presAssocID="{CD870D7B-A67E-48F2-9243-042B580D45B8}" presName="node" presStyleLbl="vennNode1" presStyleIdx="9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485877-27ED-454F-9B2B-E2BB4422A4A0}" type="pres">
      <dgm:prSet presAssocID="{3C7DBD6F-F52F-4E62-9DD7-D44B33860E6E}" presName="node" presStyleLbl="venn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5EDD33-46FB-4AB8-B26D-4D931601EE90}" type="pres">
      <dgm:prSet presAssocID="{C7CD2A7A-1816-4AAF-BBD0-3FBA71043B95}" presName="node" presStyleLbl="venn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10063C-CA78-423C-9F95-B5E3FECF8D67}" type="pres">
      <dgm:prSet presAssocID="{08F88646-1243-4962-B8C4-FCABF6086962}" presName="node" presStyleLbl="vennNode1" presStyleIdx="12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DE9FBF-920A-47EC-8219-FAAD9648AC81}" type="pres">
      <dgm:prSet presAssocID="{3B09574B-0602-4090-AB20-EBC4B22D3B2A}" presName="node" presStyleLbl="venn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6EFB4-C080-4653-AD13-23B291045AFD}" type="pres">
      <dgm:prSet presAssocID="{C054559F-2770-4015-9960-8AC6C445C897}" presName="node" presStyleLbl="venn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502993-41FD-4335-A428-307478AD3851}" type="pres">
      <dgm:prSet presAssocID="{A833043F-C417-4EC5-BB44-AD05565B1843}" presName="node" presStyleLbl="venn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DBCDD-5EA0-4CB0-A97C-284A4882BD2E}" type="pres">
      <dgm:prSet presAssocID="{4559CF1C-A085-4171-9EBD-E31ECC7BAC21}" presName="node" presStyleLbl="venn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F7E49E-C61F-4861-BDC2-485AF2F7C61F}" type="pres">
      <dgm:prSet presAssocID="{7BAFBE20-8D70-464D-A419-59023C849057}" presName="node" presStyleLbl="venn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03A4F9-7B34-4DED-AEE3-D69D89373FF5}" type="pres">
      <dgm:prSet presAssocID="{5C258B96-8F0B-45C9-A01C-18575F3CCEFC}" presName="node" presStyleLbl="venn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A0D539-1F73-4251-9456-BA1A2A5765C7}" srcId="{E995CA9E-AEEE-4061-8EC0-99027D96297C}" destId="{5C258B96-8F0B-45C9-A01C-18575F3CCEFC}" srcOrd="17" destOrd="0" parTransId="{31B0EF5A-73C5-4C34-87DB-6EF93CBD05E8}" sibTransId="{A68E537A-53E3-4FEC-9A3E-54FC6F09FD1B}"/>
    <dgm:cxn modelId="{A9C383A9-232A-4A4F-8BAE-8BAE36740154}" type="presOf" srcId="{7BAFBE20-8D70-464D-A419-59023C849057}" destId="{7AF7E49E-C61F-4861-BDC2-485AF2F7C61F}" srcOrd="0" destOrd="0" presId="urn:microsoft.com/office/officeart/2005/8/layout/radial3"/>
    <dgm:cxn modelId="{05D335D2-5344-4013-A2B9-B4748B5DABBA}" type="presOf" srcId="{675728BF-F3A5-4869-9784-17B7A0AEBDD3}" destId="{4F693B9D-4845-4E34-93E9-9604AF5A86EC}" srcOrd="0" destOrd="0" presId="urn:microsoft.com/office/officeart/2005/8/layout/radial3"/>
    <dgm:cxn modelId="{93F4B23D-D486-4EDF-AC65-F5A09477824E}" srcId="{E995CA9E-AEEE-4061-8EC0-99027D96297C}" destId="{7BAFBE20-8D70-464D-A419-59023C849057}" srcOrd="16" destOrd="0" parTransId="{3F836DC3-DE71-434E-9A94-11FFC4F0A51E}" sibTransId="{06D51A00-3771-44C9-9773-430A2DE27463}"/>
    <dgm:cxn modelId="{DD21BFB1-BD3E-4A19-9AF3-54A9A0C4BF82}" type="presOf" srcId="{08B413DC-ACC3-43F3-9C35-4A75D425ABA6}" destId="{60340763-C943-4512-8831-02CA9A44BBF3}" srcOrd="0" destOrd="0" presId="urn:microsoft.com/office/officeart/2005/8/layout/radial3"/>
    <dgm:cxn modelId="{05D4934B-0773-4EB7-B57A-8170C5639A7D}" type="presOf" srcId="{E995CA9E-AEEE-4061-8EC0-99027D96297C}" destId="{6098B266-B235-40ED-A6E1-46B2F6259ACE}" srcOrd="0" destOrd="0" presId="urn:microsoft.com/office/officeart/2005/8/layout/radial3"/>
    <dgm:cxn modelId="{E93E767E-4017-4D40-BDBC-9B2DCA8E394C}" srcId="{E995CA9E-AEEE-4061-8EC0-99027D96297C}" destId="{675728BF-F3A5-4869-9784-17B7A0AEBDD3}" srcOrd="7" destOrd="0" parTransId="{00B75358-8383-4D53-84E7-F2F662A1D5A1}" sibTransId="{6FAED5AA-99EE-4073-833B-1F790789123A}"/>
    <dgm:cxn modelId="{E4BBD1B1-A478-4BB9-B881-24D8BB072FC9}" type="presOf" srcId="{D019E983-1D16-44D3-9969-013EBC90C95B}" destId="{59B786A3-716A-4CE9-BF75-70C7D4219255}" srcOrd="0" destOrd="0" presId="urn:microsoft.com/office/officeart/2005/8/layout/radial3"/>
    <dgm:cxn modelId="{CF9F4458-0770-45D0-930A-F18A020420F1}" type="presOf" srcId="{5C258B96-8F0B-45C9-A01C-18575F3CCEFC}" destId="{D103A4F9-7B34-4DED-AEE3-D69D89373FF5}" srcOrd="0" destOrd="0" presId="urn:microsoft.com/office/officeart/2005/8/layout/radial3"/>
    <dgm:cxn modelId="{7639827A-3670-478B-BCA8-CDC9919FA77F}" type="presOf" srcId="{C054559F-2770-4015-9960-8AC6C445C897}" destId="{C666EFB4-C080-4653-AD13-23B291045AFD}" srcOrd="0" destOrd="0" presId="urn:microsoft.com/office/officeart/2005/8/layout/radial3"/>
    <dgm:cxn modelId="{D7C464C9-35A8-4E5F-880E-134B5C131859}" type="presOf" srcId="{CD870D7B-A67E-48F2-9243-042B580D45B8}" destId="{9B415466-9D57-4C59-98E8-ADBB2AFA3252}" srcOrd="0" destOrd="0" presId="urn:microsoft.com/office/officeart/2005/8/layout/radial3"/>
    <dgm:cxn modelId="{A5929815-8CE7-4FED-9B3F-EC0316E72947}" type="presOf" srcId="{3DF1554E-E1F3-46E2-8273-CF49F42BC723}" destId="{8C9DF0A1-7D2D-41A2-BC47-461356A226B6}" srcOrd="0" destOrd="0" presId="urn:microsoft.com/office/officeart/2005/8/layout/radial3"/>
    <dgm:cxn modelId="{690EEF9F-3691-4D5F-8482-DE332451944D}" srcId="{E995CA9E-AEEE-4061-8EC0-99027D96297C}" destId="{9C5B7FB1-5C53-49F8-8E8D-C348C42F5D64}" srcOrd="4" destOrd="0" parTransId="{CED5AEE2-62E0-4C70-981E-810C5A205DE1}" sibTransId="{6AB8CC77-297F-46AA-B13F-D5493AB59B78}"/>
    <dgm:cxn modelId="{448BC7AE-01C5-4594-895A-EEE6A80ECF42}" type="presOf" srcId="{A833043F-C417-4EC5-BB44-AD05565B1843}" destId="{0F502993-41FD-4335-A428-307478AD3851}" srcOrd="0" destOrd="0" presId="urn:microsoft.com/office/officeart/2005/8/layout/radial3"/>
    <dgm:cxn modelId="{FAC87B58-4DF7-4497-AE37-66B71861E252}" type="presOf" srcId="{8BF6DB19-A824-4ED1-9A3C-50FA662AF1E1}" destId="{89D7B9EA-7263-4B19-9475-AA6E4EACF65D}" srcOrd="0" destOrd="0" presId="urn:microsoft.com/office/officeart/2005/8/layout/radial3"/>
    <dgm:cxn modelId="{BFCD92EE-2805-4803-9FDE-FF1B18BAC4BB}" srcId="{FF345FD7-60D9-4F6A-B044-EDB145DF0057}" destId="{E8710585-996A-4667-8799-AB76061BE104}" srcOrd="1" destOrd="0" parTransId="{099E7F06-2EF4-4AD7-A0C1-805188372314}" sibTransId="{5961DC46-B5AA-46A0-82B1-5252BD956B41}"/>
    <dgm:cxn modelId="{A794DAC5-FC92-4AA0-B1C0-86A5B5C86147}" type="presOf" srcId="{FF345FD7-60D9-4F6A-B044-EDB145DF0057}" destId="{152444C3-18B5-4FBA-ABE6-F2BEAE9E6A29}" srcOrd="0" destOrd="0" presId="urn:microsoft.com/office/officeart/2005/8/layout/radial3"/>
    <dgm:cxn modelId="{973529D9-45A7-461E-9B71-7267422E8B73}" srcId="{E995CA9E-AEEE-4061-8EC0-99027D96297C}" destId="{C7CD2A7A-1816-4AAF-BBD0-3FBA71043B95}" srcOrd="10" destOrd="0" parTransId="{50C0656D-1CB0-408C-84AE-192A29B4FD14}" sibTransId="{2DB3C7E5-2FCB-40B7-B5A4-2440CD150FC0}"/>
    <dgm:cxn modelId="{EA67F381-10CB-4554-B7EA-34F975616237}" srcId="{E995CA9E-AEEE-4061-8EC0-99027D96297C}" destId="{3C7DBD6F-F52F-4E62-9DD7-D44B33860E6E}" srcOrd="9" destOrd="0" parTransId="{F1EFF0DF-096C-4D1C-86CF-109B3ED6FEA1}" sibTransId="{AD3798A4-A77E-41F3-9848-A2BA07D166C1}"/>
    <dgm:cxn modelId="{F5297E17-E1B4-4DD4-A335-CC0B8A972829}" type="presOf" srcId="{AA940754-0A63-4E8C-8B19-B40E1CB3A65E}" destId="{06CECB63-D995-44A9-A466-992B537D19BD}" srcOrd="0" destOrd="0" presId="urn:microsoft.com/office/officeart/2005/8/layout/radial3"/>
    <dgm:cxn modelId="{584D23E2-BC34-4868-8BE9-BD9FB1F288FB}" srcId="{E995CA9E-AEEE-4061-8EC0-99027D96297C}" destId="{4559CF1C-A085-4171-9EBD-E31ECC7BAC21}" srcOrd="15" destOrd="0" parTransId="{7792EF68-8747-45B1-AA46-7DEABA0208A7}" sibTransId="{D235E2B1-B5B7-43B6-A51D-F3E896D22396}"/>
    <dgm:cxn modelId="{C26B4AC2-3128-42D6-BD34-427C9731506F}" srcId="{E995CA9E-AEEE-4061-8EC0-99027D96297C}" destId="{3DF1554E-E1F3-46E2-8273-CF49F42BC723}" srcOrd="1" destOrd="0" parTransId="{31E46B06-18E9-4724-B047-8666A2F1447E}" sibTransId="{37DE680D-0D20-4105-8C44-CFC2968EFD42}"/>
    <dgm:cxn modelId="{0801DD0A-37EE-4DD1-A9AB-F84B550C0FFF}" srcId="{E995CA9E-AEEE-4061-8EC0-99027D96297C}" destId="{C054559F-2770-4015-9960-8AC6C445C897}" srcOrd="13" destOrd="0" parTransId="{C22E5900-4876-4D0F-92FD-F419B2958570}" sibTransId="{3C28CD78-836D-424E-BE8F-90880DA77348}"/>
    <dgm:cxn modelId="{E5AB9359-C0AC-45C1-8072-0D6CEFFAF289}" srcId="{E995CA9E-AEEE-4061-8EC0-99027D96297C}" destId="{3B09574B-0602-4090-AB20-EBC4B22D3B2A}" srcOrd="12" destOrd="0" parTransId="{9F6DE0A6-5F9E-4CA7-8BF7-EAE5656AADEB}" sibTransId="{8465CB26-C56D-4C9D-84C0-CD9665DA20AA}"/>
    <dgm:cxn modelId="{0AEFFD06-28FF-4A3A-A7D9-AEE409E5F01B}" srcId="{E995CA9E-AEEE-4061-8EC0-99027D96297C}" destId="{CD870D7B-A67E-48F2-9243-042B580D45B8}" srcOrd="8" destOrd="0" parTransId="{A5D845E7-4EDA-4865-851C-BF26BBEE8DBC}" sibTransId="{4CBF7373-7ED9-4124-9E1E-164D338E903D}"/>
    <dgm:cxn modelId="{E8B5AD75-B985-4114-B229-3825731340C9}" srcId="{E995CA9E-AEEE-4061-8EC0-99027D96297C}" destId="{91D1DF3B-4833-433C-B17B-8C531CC6BA3D}" srcOrd="5" destOrd="0" parTransId="{32187D86-6BF7-4289-A720-39F144F8FB40}" sibTransId="{BF11A8FE-2957-467A-B5E2-407240887A9A}"/>
    <dgm:cxn modelId="{0FE27EB2-065C-4FB8-870C-7EF2B18D65B6}" type="presOf" srcId="{4559CF1C-A085-4171-9EBD-E31ECC7BAC21}" destId="{48DDBCDD-5EA0-4CB0-A97C-284A4882BD2E}" srcOrd="0" destOrd="0" presId="urn:microsoft.com/office/officeart/2005/8/layout/radial3"/>
    <dgm:cxn modelId="{62628777-0350-40D9-9BD4-08C3EF285EF8}" srcId="{E995CA9E-AEEE-4061-8EC0-99027D96297C}" destId="{D019E983-1D16-44D3-9969-013EBC90C95B}" srcOrd="6" destOrd="0" parTransId="{03C3CA5D-AB34-4BE8-B469-7FC17B64AF15}" sibTransId="{87399ADC-9934-45E2-87A6-7302F1FBDBA9}"/>
    <dgm:cxn modelId="{8CF4A430-25BD-4343-93B0-3D093DD142C4}" srcId="{E995CA9E-AEEE-4061-8EC0-99027D96297C}" destId="{AA940754-0A63-4E8C-8B19-B40E1CB3A65E}" srcOrd="3" destOrd="0" parTransId="{70F357D2-FA17-44A7-B655-FB7D95BCC081}" sibTransId="{B4E70FEE-BFDF-46E9-863C-196A5C6EC2FE}"/>
    <dgm:cxn modelId="{DB20D13C-2AE0-4947-AD8F-FBAE22DD1F6C}" type="presOf" srcId="{C7CD2A7A-1816-4AAF-BBD0-3FBA71043B95}" destId="{825EDD33-46FB-4AB8-B26D-4D931601EE90}" srcOrd="0" destOrd="0" presId="urn:microsoft.com/office/officeart/2005/8/layout/radial3"/>
    <dgm:cxn modelId="{A136716C-5A83-4A0E-A830-C098CAC51638}" type="presOf" srcId="{91D1DF3B-4833-433C-B17B-8C531CC6BA3D}" destId="{7E7879A1-3746-4FB2-81A8-2912142E497F}" srcOrd="0" destOrd="0" presId="urn:microsoft.com/office/officeart/2005/8/layout/radial3"/>
    <dgm:cxn modelId="{FC99FBF3-1190-4D7C-AE70-9B950E4FB33C}" srcId="{E995CA9E-AEEE-4061-8EC0-99027D96297C}" destId="{08B413DC-ACC3-43F3-9C35-4A75D425ABA6}" srcOrd="0" destOrd="0" parTransId="{4915AE44-C806-4D1A-82D0-821103AC987E}" sibTransId="{F1071A59-3854-4F50-A1D0-DEC4A96EEDBA}"/>
    <dgm:cxn modelId="{E3C57ADE-5BE6-40E6-9688-9486A8D778A1}" srcId="{E995CA9E-AEEE-4061-8EC0-99027D96297C}" destId="{08F88646-1243-4962-B8C4-FCABF6086962}" srcOrd="11" destOrd="0" parTransId="{5A7922AC-64F4-45D6-B688-467E2317AADE}" sibTransId="{4CE13601-F534-4118-AB0B-7DA1C804EB3C}"/>
    <dgm:cxn modelId="{A23AC64E-4120-4318-B70D-DF2A97736684}" type="presOf" srcId="{3B09574B-0602-4090-AB20-EBC4B22D3B2A}" destId="{0DDE9FBF-920A-47EC-8219-FAAD9648AC81}" srcOrd="0" destOrd="0" presId="urn:microsoft.com/office/officeart/2005/8/layout/radial3"/>
    <dgm:cxn modelId="{66ECBA87-1075-4486-BFCC-59CC85E7F4B2}" type="presOf" srcId="{9C5B7FB1-5C53-49F8-8E8D-C348C42F5D64}" destId="{5D7DA862-7582-4273-82E9-696F28171BA6}" srcOrd="0" destOrd="0" presId="urn:microsoft.com/office/officeart/2005/8/layout/radial3"/>
    <dgm:cxn modelId="{65AAD3EF-A26D-47A6-B394-96D43B218B2B}" srcId="{E995CA9E-AEEE-4061-8EC0-99027D96297C}" destId="{A833043F-C417-4EC5-BB44-AD05565B1843}" srcOrd="14" destOrd="0" parTransId="{E11AC332-A850-4798-8717-77E99B20A7B7}" sibTransId="{7BAA4CEA-397D-4978-857C-E03E14D61740}"/>
    <dgm:cxn modelId="{76AD9C7C-81CA-4FB0-9BB6-7964992F8A7B}" srcId="{FF345FD7-60D9-4F6A-B044-EDB145DF0057}" destId="{E995CA9E-AEEE-4061-8EC0-99027D96297C}" srcOrd="0" destOrd="0" parTransId="{3FDAE841-CD1C-4E4F-AB83-4B22E2BFEAD1}" sibTransId="{E989633C-CCD0-4300-92FA-0F8678E4AA15}"/>
    <dgm:cxn modelId="{8CBE2ADC-40A1-4BB7-BEB0-C69DE6514A3F}" type="presOf" srcId="{3C7DBD6F-F52F-4E62-9DD7-D44B33860E6E}" destId="{3A485877-27ED-454F-9B2B-E2BB4422A4A0}" srcOrd="0" destOrd="0" presId="urn:microsoft.com/office/officeart/2005/8/layout/radial3"/>
    <dgm:cxn modelId="{829BBA27-9F85-4976-9A44-EDA26B5144DD}" srcId="{E995CA9E-AEEE-4061-8EC0-99027D96297C}" destId="{8BF6DB19-A824-4ED1-9A3C-50FA662AF1E1}" srcOrd="2" destOrd="0" parTransId="{82C4D8BD-1F9C-4BDD-8CF1-B29F50264C2D}" sibTransId="{DB4CC7CC-6182-47E8-B94A-7F67CA235EE1}"/>
    <dgm:cxn modelId="{A144FDED-DB43-46D2-B667-138291041A66}" type="presOf" srcId="{08F88646-1243-4962-B8C4-FCABF6086962}" destId="{A810063C-CA78-423C-9F95-B5E3FECF8D67}" srcOrd="0" destOrd="0" presId="urn:microsoft.com/office/officeart/2005/8/layout/radial3"/>
    <dgm:cxn modelId="{CCE811FE-2E18-4748-A412-112B4192C332}" type="presParOf" srcId="{152444C3-18B5-4FBA-ABE6-F2BEAE9E6A29}" destId="{0740ABC1-1AF2-4F99-B739-F14B1801BBE7}" srcOrd="0" destOrd="0" presId="urn:microsoft.com/office/officeart/2005/8/layout/radial3"/>
    <dgm:cxn modelId="{E927C0AB-32E3-4DED-9680-5F46EAE0074B}" type="presParOf" srcId="{0740ABC1-1AF2-4F99-B739-F14B1801BBE7}" destId="{6098B266-B235-40ED-A6E1-46B2F6259ACE}" srcOrd="0" destOrd="0" presId="urn:microsoft.com/office/officeart/2005/8/layout/radial3"/>
    <dgm:cxn modelId="{7AAEE869-832B-4318-AB53-85D933F67E4D}" type="presParOf" srcId="{0740ABC1-1AF2-4F99-B739-F14B1801BBE7}" destId="{60340763-C943-4512-8831-02CA9A44BBF3}" srcOrd="1" destOrd="0" presId="urn:microsoft.com/office/officeart/2005/8/layout/radial3"/>
    <dgm:cxn modelId="{3FE69943-5C3E-45E9-B471-C07D18FA08F0}" type="presParOf" srcId="{0740ABC1-1AF2-4F99-B739-F14B1801BBE7}" destId="{8C9DF0A1-7D2D-41A2-BC47-461356A226B6}" srcOrd="2" destOrd="0" presId="urn:microsoft.com/office/officeart/2005/8/layout/radial3"/>
    <dgm:cxn modelId="{686C7653-C999-4E4A-8647-0E5E57B964B3}" type="presParOf" srcId="{0740ABC1-1AF2-4F99-B739-F14B1801BBE7}" destId="{89D7B9EA-7263-4B19-9475-AA6E4EACF65D}" srcOrd="3" destOrd="0" presId="urn:microsoft.com/office/officeart/2005/8/layout/radial3"/>
    <dgm:cxn modelId="{34472103-F243-4FF4-AA34-095C03F30A98}" type="presParOf" srcId="{0740ABC1-1AF2-4F99-B739-F14B1801BBE7}" destId="{06CECB63-D995-44A9-A466-992B537D19BD}" srcOrd="4" destOrd="0" presId="urn:microsoft.com/office/officeart/2005/8/layout/radial3"/>
    <dgm:cxn modelId="{0E8FF36E-FEB8-41BB-9948-203FEEB93FEF}" type="presParOf" srcId="{0740ABC1-1AF2-4F99-B739-F14B1801BBE7}" destId="{5D7DA862-7582-4273-82E9-696F28171BA6}" srcOrd="5" destOrd="0" presId="urn:microsoft.com/office/officeart/2005/8/layout/radial3"/>
    <dgm:cxn modelId="{28B9301D-42B0-4BAE-B41E-B04E1F1B9B0D}" type="presParOf" srcId="{0740ABC1-1AF2-4F99-B739-F14B1801BBE7}" destId="{7E7879A1-3746-4FB2-81A8-2912142E497F}" srcOrd="6" destOrd="0" presId="urn:microsoft.com/office/officeart/2005/8/layout/radial3"/>
    <dgm:cxn modelId="{22E9944E-3CAF-4D28-AEB6-AA22C765688E}" type="presParOf" srcId="{0740ABC1-1AF2-4F99-B739-F14B1801BBE7}" destId="{59B786A3-716A-4CE9-BF75-70C7D4219255}" srcOrd="7" destOrd="0" presId="urn:microsoft.com/office/officeart/2005/8/layout/radial3"/>
    <dgm:cxn modelId="{082D6702-05D7-4540-A8F2-A9C51B1AC2B2}" type="presParOf" srcId="{0740ABC1-1AF2-4F99-B739-F14B1801BBE7}" destId="{4F693B9D-4845-4E34-93E9-9604AF5A86EC}" srcOrd="8" destOrd="0" presId="urn:microsoft.com/office/officeart/2005/8/layout/radial3"/>
    <dgm:cxn modelId="{49EFDEE5-378A-4C42-B33A-76AAACBB89DA}" type="presParOf" srcId="{0740ABC1-1AF2-4F99-B739-F14B1801BBE7}" destId="{9B415466-9D57-4C59-98E8-ADBB2AFA3252}" srcOrd="9" destOrd="0" presId="urn:microsoft.com/office/officeart/2005/8/layout/radial3"/>
    <dgm:cxn modelId="{6EA594DB-C2BF-4F78-A1A6-136CB7B8F285}" type="presParOf" srcId="{0740ABC1-1AF2-4F99-B739-F14B1801BBE7}" destId="{3A485877-27ED-454F-9B2B-E2BB4422A4A0}" srcOrd="10" destOrd="0" presId="urn:microsoft.com/office/officeart/2005/8/layout/radial3"/>
    <dgm:cxn modelId="{50454558-D0A5-4225-B69B-5D98ED19B5E9}" type="presParOf" srcId="{0740ABC1-1AF2-4F99-B739-F14B1801BBE7}" destId="{825EDD33-46FB-4AB8-B26D-4D931601EE90}" srcOrd="11" destOrd="0" presId="urn:microsoft.com/office/officeart/2005/8/layout/radial3"/>
    <dgm:cxn modelId="{ECFF3CE8-FF1E-437C-B8E6-A7E04DF187D0}" type="presParOf" srcId="{0740ABC1-1AF2-4F99-B739-F14B1801BBE7}" destId="{A810063C-CA78-423C-9F95-B5E3FECF8D67}" srcOrd="12" destOrd="0" presId="urn:microsoft.com/office/officeart/2005/8/layout/radial3"/>
    <dgm:cxn modelId="{17063AC6-D823-40D5-A58A-D48BA9FA6B08}" type="presParOf" srcId="{0740ABC1-1AF2-4F99-B739-F14B1801BBE7}" destId="{0DDE9FBF-920A-47EC-8219-FAAD9648AC81}" srcOrd="13" destOrd="0" presId="urn:microsoft.com/office/officeart/2005/8/layout/radial3"/>
    <dgm:cxn modelId="{96BC1A8A-25A8-4163-A2AA-ACCAEFE3D714}" type="presParOf" srcId="{0740ABC1-1AF2-4F99-B739-F14B1801BBE7}" destId="{C666EFB4-C080-4653-AD13-23B291045AFD}" srcOrd="14" destOrd="0" presId="urn:microsoft.com/office/officeart/2005/8/layout/radial3"/>
    <dgm:cxn modelId="{BB57078D-84B7-413A-B9E0-D34DE7B9A919}" type="presParOf" srcId="{0740ABC1-1AF2-4F99-B739-F14B1801BBE7}" destId="{0F502993-41FD-4335-A428-307478AD3851}" srcOrd="15" destOrd="0" presId="urn:microsoft.com/office/officeart/2005/8/layout/radial3"/>
    <dgm:cxn modelId="{6485AB70-BBF9-4BDC-ACF4-E1B90D7FB8A7}" type="presParOf" srcId="{0740ABC1-1AF2-4F99-B739-F14B1801BBE7}" destId="{48DDBCDD-5EA0-4CB0-A97C-284A4882BD2E}" srcOrd="16" destOrd="0" presId="urn:microsoft.com/office/officeart/2005/8/layout/radial3"/>
    <dgm:cxn modelId="{F7981995-DF63-493B-9E7C-C529D163D441}" type="presParOf" srcId="{0740ABC1-1AF2-4F99-B739-F14B1801BBE7}" destId="{7AF7E49E-C61F-4861-BDC2-485AF2F7C61F}" srcOrd="17" destOrd="0" presId="urn:microsoft.com/office/officeart/2005/8/layout/radial3"/>
    <dgm:cxn modelId="{D2A0500E-A96D-41E2-AFAB-88AE12452C40}" type="presParOf" srcId="{0740ABC1-1AF2-4F99-B739-F14B1801BBE7}" destId="{D103A4F9-7B34-4DED-AEE3-D69D89373FF5}" srcOrd="1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167395-54B5-4A40-A2AA-5CE7DCB63678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7F304F0-2C25-4874-8B7A-FA68A6A4295F}">
      <dgm:prSet/>
      <dgm:spPr>
        <a:solidFill>
          <a:srgbClr val="7030A0"/>
        </a:solidFill>
      </dgm:spPr>
      <dgm:t>
        <a:bodyPr/>
        <a:lstStyle/>
        <a:p>
          <a:r>
            <a:rPr lang="es-ES" b="1" dirty="0"/>
            <a:t>Punto de coordinación de las Órdenes de Protección. </a:t>
          </a:r>
          <a:r>
            <a:rPr lang="es-ES" dirty="0"/>
            <a:t>Las Órdenes de Protección se recogen en un registro específico denominado RIEV, Registro Integral de Expedientes de Violencia de género para garantizar la asistencia integral a la víctima posteriormente a través del Centro Asesor de la Mujer correspondiente por municipio.</a:t>
          </a:r>
        </a:p>
      </dgm:t>
    </dgm:pt>
    <dgm:pt modelId="{BEE646A7-8C03-4F40-BC63-29A675D265FE}" type="parTrans" cxnId="{69CC2880-315D-426E-BDC1-10816B269A30}">
      <dgm:prSet/>
      <dgm:spPr/>
      <dgm:t>
        <a:bodyPr/>
        <a:lstStyle/>
        <a:p>
          <a:endParaRPr lang="es-ES"/>
        </a:p>
      </dgm:t>
    </dgm:pt>
    <dgm:pt modelId="{673D4F41-F640-4710-8E17-6F2DB1AC2A9E}" type="sibTrans" cxnId="{69CC2880-315D-426E-BDC1-10816B269A30}">
      <dgm:prSet/>
      <dgm:spPr/>
      <dgm:t>
        <a:bodyPr/>
        <a:lstStyle/>
        <a:p>
          <a:endParaRPr lang="es-ES"/>
        </a:p>
      </dgm:t>
    </dgm:pt>
    <dgm:pt modelId="{57DB7895-74A7-49C3-8181-5E7F2EA979A5}">
      <dgm:prSet/>
      <dgm:spPr/>
      <dgm:t>
        <a:bodyPr/>
        <a:lstStyle/>
        <a:p>
          <a:r>
            <a:rPr lang="es-ES" b="1" dirty="0"/>
            <a:t>Observatorio Permanente de La Violencia de Género </a:t>
          </a:r>
          <a:r>
            <a:rPr lang="es-ES" dirty="0"/>
            <a:t>creado con la finalidad de la recogida de datos sobre violencia de género y medidas de atención integral y, de manera especial, el seguimiento de denuncias, órdenes de protección y sentencias dictadas en la materia.</a:t>
          </a:r>
        </a:p>
      </dgm:t>
    </dgm:pt>
    <dgm:pt modelId="{D2D2149F-712A-4132-AF28-2DC8167C0B56}" type="parTrans" cxnId="{B537F524-C907-4728-AEE7-EE57021E01C1}">
      <dgm:prSet/>
      <dgm:spPr/>
      <dgm:t>
        <a:bodyPr/>
        <a:lstStyle/>
        <a:p>
          <a:endParaRPr lang="es-ES"/>
        </a:p>
      </dgm:t>
    </dgm:pt>
    <dgm:pt modelId="{11B9184E-FE9F-4CF2-B1CC-1652076B9A49}" type="sibTrans" cxnId="{B537F524-C907-4728-AEE7-EE57021E01C1}">
      <dgm:prSet/>
      <dgm:spPr/>
      <dgm:t>
        <a:bodyPr/>
        <a:lstStyle/>
        <a:p>
          <a:endParaRPr lang="es-ES"/>
        </a:p>
      </dgm:t>
    </dgm:pt>
    <dgm:pt modelId="{33DD66CA-2E20-4875-937E-974F5853E953}">
      <dgm:prSet/>
      <dgm:spPr>
        <a:solidFill>
          <a:srgbClr val="7030A0"/>
        </a:solidFill>
      </dgm:spPr>
      <dgm:t>
        <a:bodyPr/>
        <a:lstStyle/>
        <a:p>
          <a:r>
            <a:rPr lang="es-ES" b="1" dirty="0"/>
            <a:t>Protocolo Interdepartamental para mejorar la atención a las mujeres víctimas de violencia de género del Principado de Asturias</a:t>
          </a:r>
          <a:endParaRPr lang="es-ES" dirty="0"/>
        </a:p>
      </dgm:t>
    </dgm:pt>
    <dgm:pt modelId="{5C7915D8-0641-4027-A791-DCF51DC0BAE8}" type="parTrans" cxnId="{F7886441-DEB8-4925-B7C1-00EB8AA6D2AE}">
      <dgm:prSet/>
      <dgm:spPr/>
      <dgm:t>
        <a:bodyPr/>
        <a:lstStyle/>
        <a:p>
          <a:endParaRPr lang="es-ES"/>
        </a:p>
      </dgm:t>
    </dgm:pt>
    <dgm:pt modelId="{39C83ACE-0A49-415A-B60D-7FCD2F31A2F3}" type="sibTrans" cxnId="{F7886441-DEB8-4925-B7C1-00EB8AA6D2AE}">
      <dgm:prSet/>
      <dgm:spPr/>
      <dgm:t>
        <a:bodyPr/>
        <a:lstStyle/>
        <a:p>
          <a:endParaRPr lang="es-ES"/>
        </a:p>
      </dgm:t>
    </dgm:pt>
    <dgm:pt modelId="{1463DFFE-9F51-46F0-A108-83842EFFEE57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b="1"/>
            <a:t>Comisiones de seguimiento:</a:t>
          </a:r>
          <a:endParaRPr lang="es-ES" dirty="0"/>
        </a:p>
      </dgm:t>
    </dgm:pt>
    <dgm:pt modelId="{821028F9-720F-42BB-B023-83CE2F5F9AE7}" type="parTrans" cxnId="{439C65DA-209A-4919-B322-68B4E85E2E42}">
      <dgm:prSet/>
      <dgm:spPr/>
      <dgm:t>
        <a:bodyPr/>
        <a:lstStyle/>
        <a:p>
          <a:endParaRPr lang="es-ES"/>
        </a:p>
      </dgm:t>
    </dgm:pt>
    <dgm:pt modelId="{91E459B4-F617-4CF4-BB7A-3F33E24D2543}" type="sibTrans" cxnId="{439C65DA-209A-4919-B322-68B4E85E2E42}">
      <dgm:prSet/>
      <dgm:spPr/>
      <dgm:t>
        <a:bodyPr/>
        <a:lstStyle/>
        <a:p>
          <a:endParaRPr lang="es-ES"/>
        </a:p>
      </dgm:t>
    </dgm:pt>
    <dgm:pt modelId="{E0E5012A-1289-4856-A725-1665ABE71695}">
      <dgm:prSet/>
      <dgm:spPr/>
      <dgm:t>
        <a:bodyPr/>
        <a:lstStyle/>
        <a:p>
          <a:r>
            <a:rPr lang="es-ES"/>
            <a:t>Protocolo Interdepartamental para mejorar la atención a las mujeres víctimas de violencia de género del Principado de Asturias</a:t>
          </a:r>
          <a:endParaRPr lang="es-ES" dirty="0"/>
        </a:p>
      </dgm:t>
    </dgm:pt>
    <dgm:pt modelId="{2367DB71-C2DD-4B96-BB8C-372E80353BF4}" type="parTrans" cxnId="{36A4E77A-649B-4B90-AF94-064D4F63F702}">
      <dgm:prSet/>
      <dgm:spPr/>
      <dgm:t>
        <a:bodyPr/>
        <a:lstStyle/>
        <a:p>
          <a:endParaRPr lang="es-ES"/>
        </a:p>
      </dgm:t>
    </dgm:pt>
    <dgm:pt modelId="{C381A221-D68D-44EA-8B3C-95159A900C36}" type="sibTrans" cxnId="{36A4E77A-649B-4B90-AF94-064D4F63F702}">
      <dgm:prSet/>
      <dgm:spPr/>
      <dgm:t>
        <a:bodyPr/>
        <a:lstStyle/>
        <a:p>
          <a:endParaRPr lang="es-ES"/>
        </a:p>
      </dgm:t>
    </dgm:pt>
    <dgm:pt modelId="{F9E91C33-73EF-4E85-AFEC-D3C00B02BE1B}">
      <dgm:prSet/>
      <dgm:spPr/>
      <dgm:t>
        <a:bodyPr/>
        <a:lstStyle/>
        <a:p>
          <a:r>
            <a:rPr lang="es-ES"/>
            <a:t>Comisión de seguimiento de la Red de casas de Acogida</a:t>
          </a:r>
          <a:endParaRPr lang="es-ES" dirty="0"/>
        </a:p>
      </dgm:t>
    </dgm:pt>
    <dgm:pt modelId="{5027FDE6-7C31-4DA4-B0D4-6887DD997F2E}" type="parTrans" cxnId="{A4AAFE95-D319-4E29-90E6-77BEAF7039D9}">
      <dgm:prSet/>
      <dgm:spPr/>
      <dgm:t>
        <a:bodyPr/>
        <a:lstStyle/>
        <a:p>
          <a:endParaRPr lang="es-ES"/>
        </a:p>
      </dgm:t>
    </dgm:pt>
    <dgm:pt modelId="{7ED3D742-E151-49E6-8B32-B96BBC58FFB5}" type="sibTrans" cxnId="{A4AAFE95-D319-4E29-90E6-77BEAF7039D9}">
      <dgm:prSet/>
      <dgm:spPr/>
      <dgm:t>
        <a:bodyPr/>
        <a:lstStyle/>
        <a:p>
          <a:endParaRPr lang="es-ES"/>
        </a:p>
      </dgm:t>
    </dgm:pt>
    <dgm:pt modelId="{BFEEE391-1213-4026-80D8-9D3953171701}">
      <dgm:prSet/>
      <dgm:spPr/>
      <dgm:t>
        <a:bodyPr/>
        <a:lstStyle/>
        <a:p>
          <a:r>
            <a:rPr lang="es-ES"/>
            <a:t>Comisión de seguimiento vinculada al Observatorio Permanente de Violencia de Género</a:t>
          </a:r>
          <a:endParaRPr lang="es-ES" dirty="0"/>
        </a:p>
      </dgm:t>
    </dgm:pt>
    <dgm:pt modelId="{ECB48B20-AD19-4408-85AB-82764FD0A987}" type="parTrans" cxnId="{470892FF-E532-481D-AEC6-B2619C195F66}">
      <dgm:prSet/>
      <dgm:spPr/>
      <dgm:t>
        <a:bodyPr/>
        <a:lstStyle/>
        <a:p>
          <a:endParaRPr lang="es-ES"/>
        </a:p>
      </dgm:t>
    </dgm:pt>
    <dgm:pt modelId="{D8BA9764-41CB-4D1A-9DC5-3C40EB978FA6}" type="sibTrans" cxnId="{470892FF-E532-481D-AEC6-B2619C195F66}">
      <dgm:prSet/>
      <dgm:spPr/>
      <dgm:t>
        <a:bodyPr/>
        <a:lstStyle/>
        <a:p>
          <a:endParaRPr lang="es-ES"/>
        </a:p>
      </dgm:t>
    </dgm:pt>
    <dgm:pt modelId="{E8B9AD8D-A61A-4DF6-83A4-AB379B61FD47}" type="pres">
      <dgm:prSet presAssocID="{D3167395-54B5-4A40-A2AA-5CE7DCB636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75CE9B2-7483-4E11-8351-29707219800E}" type="pres">
      <dgm:prSet presAssocID="{97F304F0-2C25-4874-8B7A-FA68A6A4295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32453B-8D5B-449C-B2EE-69ACDA09D147}" type="pres">
      <dgm:prSet presAssocID="{673D4F41-F640-4710-8E17-6F2DB1AC2A9E}" presName="spacer" presStyleCnt="0"/>
      <dgm:spPr/>
    </dgm:pt>
    <dgm:pt modelId="{EF707716-CCC4-4110-ABEE-0F3FAACB505E}" type="pres">
      <dgm:prSet presAssocID="{57DB7895-74A7-49C3-8181-5E7F2EA979A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4A1314-CA61-4C8A-8B76-D844BE0EF517}" type="pres">
      <dgm:prSet presAssocID="{11B9184E-FE9F-4CF2-B1CC-1652076B9A49}" presName="spacer" presStyleCnt="0"/>
      <dgm:spPr/>
    </dgm:pt>
    <dgm:pt modelId="{AFCC29D9-B516-4BD0-B07F-8C5D5DBB7C55}" type="pres">
      <dgm:prSet presAssocID="{33DD66CA-2E20-4875-937E-974F5853E9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1C0FF9-A55C-4FEE-8B04-0EB859D33359}" type="pres">
      <dgm:prSet presAssocID="{39C83ACE-0A49-415A-B60D-7FCD2F31A2F3}" presName="spacer" presStyleCnt="0"/>
      <dgm:spPr/>
    </dgm:pt>
    <dgm:pt modelId="{952202CD-F9F9-4D8C-BC8F-BCC4CE458EB7}" type="pres">
      <dgm:prSet presAssocID="{1463DFFE-9F51-46F0-A108-83842EFFEE5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70BB10-48FA-4ED8-A7CA-4E66E7C197CB}" type="pres">
      <dgm:prSet presAssocID="{1463DFFE-9F51-46F0-A108-83842EFFEE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70E731-5DCC-4046-A520-30FBC6F8F86D}" type="presOf" srcId="{1463DFFE-9F51-46F0-A108-83842EFFEE57}" destId="{952202CD-F9F9-4D8C-BC8F-BCC4CE458EB7}" srcOrd="0" destOrd="0" presId="urn:microsoft.com/office/officeart/2005/8/layout/vList2"/>
    <dgm:cxn modelId="{69CC2880-315D-426E-BDC1-10816B269A30}" srcId="{D3167395-54B5-4A40-A2AA-5CE7DCB63678}" destId="{97F304F0-2C25-4874-8B7A-FA68A6A4295F}" srcOrd="0" destOrd="0" parTransId="{BEE646A7-8C03-4F40-BC63-29A675D265FE}" sibTransId="{673D4F41-F640-4710-8E17-6F2DB1AC2A9E}"/>
    <dgm:cxn modelId="{20EEECD1-9D64-4E9A-B50E-48565B5102CB}" type="presOf" srcId="{97F304F0-2C25-4874-8B7A-FA68A6A4295F}" destId="{175CE9B2-7483-4E11-8351-29707219800E}" srcOrd="0" destOrd="0" presId="urn:microsoft.com/office/officeart/2005/8/layout/vList2"/>
    <dgm:cxn modelId="{274AC5E4-32B4-487F-903B-F36F29110F6F}" type="presOf" srcId="{57DB7895-74A7-49C3-8181-5E7F2EA979A5}" destId="{EF707716-CCC4-4110-ABEE-0F3FAACB505E}" srcOrd="0" destOrd="0" presId="urn:microsoft.com/office/officeart/2005/8/layout/vList2"/>
    <dgm:cxn modelId="{B537F524-C907-4728-AEE7-EE57021E01C1}" srcId="{D3167395-54B5-4A40-A2AA-5CE7DCB63678}" destId="{57DB7895-74A7-49C3-8181-5E7F2EA979A5}" srcOrd="1" destOrd="0" parTransId="{D2D2149F-712A-4132-AF28-2DC8167C0B56}" sibTransId="{11B9184E-FE9F-4CF2-B1CC-1652076B9A49}"/>
    <dgm:cxn modelId="{0A563BC3-72CD-4B92-8602-EE0EFABFFB14}" type="presOf" srcId="{E0E5012A-1289-4856-A725-1665ABE71695}" destId="{8270BB10-48FA-4ED8-A7CA-4E66E7C197CB}" srcOrd="0" destOrd="0" presId="urn:microsoft.com/office/officeart/2005/8/layout/vList2"/>
    <dgm:cxn modelId="{9B399664-6F6E-437F-ABA9-CF3146D0D38E}" type="presOf" srcId="{F9E91C33-73EF-4E85-AFEC-D3C00B02BE1B}" destId="{8270BB10-48FA-4ED8-A7CA-4E66E7C197CB}" srcOrd="0" destOrd="1" presId="urn:microsoft.com/office/officeart/2005/8/layout/vList2"/>
    <dgm:cxn modelId="{7645E9C8-3F85-456C-8AEA-5DCCE307770A}" type="presOf" srcId="{BFEEE391-1213-4026-80D8-9D3953171701}" destId="{8270BB10-48FA-4ED8-A7CA-4E66E7C197CB}" srcOrd="0" destOrd="2" presId="urn:microsoft.com/office/officeart/2005/8/layout/vList2"/>
    <dgm:cxn modelId="{470892FF-E532-481D-AEC6-B2619C195F66}" srcId="{1463DFFE-9F51-46F0-A108-83842EFFEE57}" destId="{BFEEE391-1213-4026-80D8-9D3953171701}" srcOrd="2" destOrd="0" parTransId="{ECB48B20-AD19-4408-85AB-82764FD0A987}" sibTransId="{D8BA9764-41CB-4D1A-9DC5-3C40EB978FA6}"/>
    <dgm:cxn modelId="{F7886441-DEB8-4925-B7C1-00EB8AA6D2AE}" srcId="{D3167395-54B5-4A40-A2AA-5CE7DCB63678}" destId="{33DD66CA-2E20-4875-937E-974F5853E953}" srcOrd="2" destOrd="0" parTransId="{5C7915D8-0641-4027-A791-DCF51DC0BAE8}" sibTransId="{39C83ACE-0A49-415A-B60D-7FCD2F31A2F3}"/>
    <dgm:cxn modelId="{A4AAFE95-D319-4E29-90E6-77BEAF7039D9}" srcId="{1463DFFE-9F51-46F0-A108-83842EFFEE57}" destId="{F9E91C33-73EF-4E85-AFEC-D3C00B02BE1B}" srcOrd="1" destOrd="0" parTransId="{5027FDE6-7C31-4DA4-B0D4-6887DD997F2E}" sibTransId="{7ED3D742-E151-49E6-8B32-B96BBC58FFB5}"/>
    <dgm:cxn modelId="{439C65DA-209A-4919-B322-68B4E85E2E42}" srcId="{D3167395-54B5-4A40-A2AA-5CE7DCB63678}" destId="{1463DFFE-9F51-46F0-A108-83842EFFEE57}" srcOrd="3" destOrd="0" parTransId="{821028F9-720F-42BB-B023-83CE2F5F9AE7}" sibTransId="{91E459B4-F617-4CF4-BB7A-3F33E24D2543}"/>
    <dgm:cxn modelId="{A9C004BF-EB6C-4805-BFC2-E33328E08CBD}" type="presOf" srcId="{33DD66CA-2E20-4875-937E-974F5853E953}" destId="{AFCC29D9-B516-4BD0-B07F-8C5D5DBB7C55}" srcOrd="0" destOrd="0" presId="urn:microsoft.com/office/officeart/2005/8/layout/vList2"/>
    <dgm:cxn modelId="{7F109BF5-56F5-4B4A-A364-F08176C2213A}" type="presOf" srcId="{D3167395-54B5-4A40-A2AA-5CE7DCB63678}" destId="{E8B9AD8D-A61A-4DF6-83A4-AB379B61FD47}" srcOrd="0" destOrd="0" presId="urn:microsoft.com/office/officeart/2005/8/layout/vList2"/>
    <dgm:cxn modelId="{36A4E77A-649B-4B90-AF94-064D4F63F702}" srcId="{1463DFFE-9F51-46F0-A108-83842EFFEE57}" destId="{E0E5012A-1289-4856-A725-1665ABE71695}" srcOrd="0" destOrd="0" parTransId="{2367DB71-C2DD-4B96-BB8C-372E80353BF4}" sibTransId="{C381A221-D68D-44EA-8B3C-95159A900C36}"/>
    <dgm:cxn modelId="{DBB17AEF-80AA-48C6-A906-CBBD4252FF44}" type="presParOf" srcId="{E8B9AD8D-A61A-4DF6-83A4-AB379B61FD47}" destId="{175CE9B2-7483-4E11-8351-29707219800E}" srcOrd="0" destOrd="0" presId="urn:microsoft.com/office/officeart/2005/8/layout/vList2"/>
    <dgm:cxn modelId="{5E352D46-D409-4E38-900A-2CE0F6FFE7B1}" type="presParOf" srcId="{E8B9AD8D-A61A-4DF6-83A4-AB379B61FD47}" destId="{FD32453B-8D5B-449C-B2EE-69ACDA09D147}" srcOrd="1" destOrd="0" presId="urn:microsoft.com/office/officeart/2005/8/layout/vList2"/>
    <dgm:cxn modelId="{D6B73EEE-9715-41C9-BA28-A9B2C5E0F8F8}" type="presParOf" srcId="{E8B9AD8D-A61A-4DF6-83A4-AB379B61FD47}" destId="{EF707716-CCC4-4110-ABEE-0F3FAACB505E}" srcOrd="2" destOrd="0" presId="urn:microsoft.com/office/officeart/2005/8/layout/vList2"/>
    <dgm:cxn modelId="{C2627CD4-1909-4D54-A7EB-EF1FFBC407C8}" type="presParOf" srcId="{E8B9AD8D-A61A-4DF6-83A4-AB379B61FD47}" destId="{8A4A1314-CA61-4C8A-8B76-D844BE0EF517}" srcOrd="3" destOrd="0" presId="urn:microsoft.com/office/officeart/2005/8/layout/vList2"/>
    <dgm:cxn modelId="{4CD7DDF9-8B9C-435F-9388-FD313A3FB192}" type="presParOf" srcId="{E8B9AD8D-A61A-4DF6-83A4-AB379B61FD47}" destId="{AFCC29D9-B516-4BD0-B07F-8C5D5DBB7C55}" srcOrd="4" destOrd="0" presId="urn:microsoft.com/office/officeart/2005/8/layout/vList2"/>
    <dgm:cxn modelId="{DE94BDBD-64D9-4B45-B76F-AE74F11CAC10}" type="presParOf" srcId="{E8B9AD8D-A61A-4DF6-83A4-AB379B61FD47}" destId="{021C0FF9-A55C-4FEE-8B04-0EB859D33359}" srcOrd="5" destOrd="0" presId="urn:microsoft.com/office/officeart/2005/8/layout/vList2"/>
    <dgm:cxn modelId="{7B5DB715-2F5E-4868-AC88-B2B8783C9CD9}" type="presParOf" srcId="{E8B9AD8D-A61A-4DF6-83A4-AB379B61FD47}" destId="{952202CD-F9F9-4D8C-BC8F-BCC4CE458EB7}" srcOrd="6" destOrd="0" presId="urn:microsoft.com/office/officeart/2005/8/layout/vList2"/>
    <dgm:cxn modelId="{0DBD4ABE-CFD9-4071-BBA8-E599DCDB5F7F}" type="presParOf" srcId="{E8B9AD8D-A61A-4DF6-83A4-AB379B61FD47}" destId="{8270BB10-48FA-4ED8-A7CA-4E66E7C197CB}" srcOrd="7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48D86C-17CD-4684-A1A2-7E93966DE59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0BD1DAA-E75C-4C5D-818A-7DEF69E95E26}">
      <dgm:prSet/>
      <dgm:spPr/>
      <dgm:t>
        <a:bodyPr/>
        <a:lstStyle/>
        <a:p>
          <a:r>
            <a:rPr lang="es-ES" b="1" dirty="0"/>
            <a:t>PROTOCOLO INTERDEPARTAMENTAL PARA LA ATENCIÓN A MUJERES VÍCTIMAS DE VIOLENCIA DE GÉNERO EN EL PRINCIPADO DE ASTURIAS</a:t>
          </a:r>
          <a:endParaRPr lang="es-ES" dirty="0"/>
        </a:p>
      </dgm:t>
    </dgm:pt>
    <dgm:pt modelId="{59A94B4F-66A4-4094-B658-51E4455893AA}" type="parTrans" cxnId="{B49D0346-CC70-420C-B723-3D0A6558CB12}">
      <dgm:prSet/>
      <dgm:spPr/>
      <dgm:t>
        <a:bodyPr/>
        <a:lstStyle/>
        <a:p>
          <a:endParaRPr lang="es-ES"/>
        </a:p>
      </dgm:t>
    </dgm:pt>
    <dgm:pt modelId="{C3294553-DA20-4963-A590-52DA318133B1}" type="sibTrans" cxnId="{B49D0346-CC70-420C-B723-3D0A6558CB12}">
      <dgm:prSet/>
      <dgm:spPr/>
      <dgm:t>
        <a:bodyPr/>
        <a:lstStyle/>
        <a:p>
          <a:endParaRPr lang="es-ES"/>
        </a:p>
      </dgm:t>
    </dgm:pt>
    <dgm:pt modelId="{8537EAFC-FF38-41C0-81A9-D4CB74D86672}">
      <dgm:prSet/>
      <dgm:spPr/>
      <dgm:t>
        <a:bodyPr/>
        <a:lstStyle/>
        <a:p>
          <a:r>
            <a:rPr lang="es-ES" b="1" dirty="0"/>
            <a:t>Ámbito sanitario</a:t>
          </a:r>
          <a:endParaRPr lang="es-ES" dirty="0"/>
        </a:p>
      </dgm:t>
    </dgm:pt>
    <dgm:pt modelId="{6CAE5388-2CE6-4340-AF22-4C239F3364B9}" type="parTrans" cxnId="{F62A15E6-52D2-42B2-8C1E-CAAB285A9118}">
      <dgm:prSet/>
      <dgm:spPr/>
      <dgm:t>
        <a:bodyPr/>
        <a:lstStyle/>
        <a:p>
          <a:endParaRPr lang="es-ES"/>
        </a:p>
      </dgm:t>
    </dgm:pt>
    <dgm:pt modelId="{B8AF0722-1833-4D01-B8A7-B91A64AF2307}" type="sibTrans" cxnId="{F62A15E6-52D2-42B2-8C1E-CAAB285A9118}">
      <dgm:prSet/>
      <dgm:spPr/>
      <dgm:t>
        <a:bodyPr/>
        <a:lstStyle/>
        <a:p>
          <a:endParaRPr lang="es-ES"/>
        </a:p>
      </dgm:t>
    </dgm:pt>
    <dgm:pt modelId="{CE9566F6-B50C-4C4D-B285-B8BA7C8EAD0E}">
      <dgm:prSet/>
      <dgm:spPr/>
      <dgm:t>
        <a:bodyPr/>
        <a:lstStyle/>
        <a:p>
          <a:r>
            <a:rPr lang="es-ES" b="1" dirty="0"/>
            <a:t>Ámbito judicial</a:t>
          </a:r>
          <a:r>
            <a:rPr lang="es-ES" dirty="0"/>
            <a:t> </a:t>
          </a:r>
        </a:p>
      </dgm:t>
    </dgm:pt>
    <dgm:pt modelId="{134238FC-76A2-42C7-B8B2-CF4B160CB82C}" type="parTrans" cxnId="{0FF48C47-83E6-4FCE-B90E-732244DF2685}">
      <dgm:prSet/>
      <dgm:spPr/>
      <dgm:t>
        <a:bodyPr/>
        <a:lstStyle/>
        <a:p>
          <a:endParaRPr lang="es-ES"/>
        </a:p>
      </dgm:t>
    </dgm:pt>
    <dgm:pt modelId="{8CE77522-EE31-46FF-BFE3-3FA2D423FED1}" type="sibTrans" cxnId="{0FF48C47-83E6-4FCE-B90E-732244DF2685}">
      <dgm:prSet/>
      <dgm:spPr/>
      <dgm:t>
        <a:bodyPr/>
        <a:lstStyle/>
        <a:p>
          <a:endParaRPr lang="es-ES"/>
        </a:p>
      </dgm:t>
    </dgm:pt>
    <dgm:pt modelId="{31AF59DF-BCD2-4379-8A25-EB84D137A330}">
      <dgm:prSet/>
      <dgm:spPr/>
      <dgm:t>
        <a:bodyPr/>
        <a:lstStyle/>
        <a:p>
          <a:r>
            <a:rPr lang="es-ES" b="1" dirty="0"/>
            <a:t>Ámbito socio laboral</a:t>
          </a:r>
          <a:endParaRPr lang="es-ES" dirty="0"/>
        </a:p>
      </dgm:t>
    </dgm:pt>
    <dgm:pt modelId="{9E350FE5-B7F6-468B-9576-97EDCDC556B8}" type="parTrans" cxnId="{9CE89421-9C01-4AD9-B21E-F543C62EC803}">
      <dgm:prSet/>
      <dgm:spPr/>
      <dgm:t>
        <a:bodyPr/>
        <a:lstStyle/>
        <a:p>
          <a:endParaRPr lang="es-ES"/>
        </a:p>
      </dgm:t>
    </dgm:pt>
    <dgm:pt modelId="{EEC2EA30-CB9F-4B2E-A52D-8CB46E2129AB}" type="sibTrans" cxnId="{9CE89421-9C01-4AD9-B21E-F543C62EC803}">
      <dgm:prSet/>
      <dgm:spPr/>
      <dgm:t>
        <a:bodyPr/>
        <a:lstStyle/>
        <a:p>
          <a:endParaRPr lang="es-ES"/>
        </a:p>
      </dgm:t>
    </dgm:pt>
    <dgm:pt modelId="{E8422FC1-4A59-4266-82E2-217D8050F303}">
      <dgm:prSet/>
      <dgm:spPr/>
      <dgm:t>
        <a:bodyPr/>
        <a:lstStyle/>
        <a:p>
          <a:r>
            <a:rPr lang="es-ES" b="1" dirty="0"/>
            <a:t>Ámbito de servicios sociales</a:t>
          </a:r>
          <a:endParaRPr lang="es-ES" dirty="0"/>
        </a:p>
      </dgm:t>
    </dgm:pt>
    <dgm:pt modelId="{6365A9EF-60A5-4206-BACA-0EA78020E7BC}" type="parTrans" cxnId="{448D4B43-F13F-452D-B275-47FB96973126}">
      <dgm:prSet/>
      <dgm:spPr/>
      <dgm:t>
        <a:bodyPr/>
        <a:lstStyle/>
        <a:p>
          <a:endParaRPr lang="es-ES"/>
        </a:p>
      </dgm:t>
    </dgm:pt>
    <dgm:pt modelId="{E92A1B69-BF16-4E6E-AF3D-6590F332EDE9}" type="sibTrans" cxnId="{448D4B43-F13F-452D-B275-47FB96973126}">
      <dgm:prSet/>
      <dgm:spPr/>
      <dgm:t>
        <a:bodyPr/>
        <a:lstStyle/>
        <a:p>
          <a:endParaRPr lang="es-ES"/>
        </a:p>
      </dgm:t>
    </dgm:pt>
    <dgm:pt modelId="{CC32EE82-5A96-49F8-A5E8-07308F090AA3}" type="pres">
      <dgm:prSet presAssocID="{2C48D86C-17CD-4684-A1A2-7E93966DE59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3103AB8-CA58-4960-9AF6-7C023E4D445B}" type="pres">
      <dgm:prSet presAssocID="{40BD1DAA-E75C-4C5D-818A-7DEF69E95E26}" presName="hierRoot1" presStyleCnt="0">
        <dgm:presLayoutVars>
          <dgm:hierBranch val="init"/>
        </dgm:presLayoutVars>
      </dgm:prSet>
      <dgm:spPr/>
    </dgm:pt>
    <dgm:pt modelId="{7AB9CE5E-CA28-468F-B631-AADF6C3C0A3E}" type="pres">
      <dgm:prSet presAssocID="{40BD1DAA-E75C-4C5D-818A-7DEF69E95E26}" presName="rootComposite1" presStyleCnt="0"/>
      <dgm:spPr/>
    </dgm:pt>
    <dgm:pt modelId="{7A9AF0D6-F0CE-4DCD-AA63-EB9BAEB49256}" type="pres">
      <dgm:prSet presAssocID="{40BD1DAA-E75C-4C5D-818A-7DEF69E95E2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3459C1-C3A6-43EC-8271-BED3D372D9A7}" type="pres">
      <dgm:prSet presAssocID="{40BD1DAA-E75C-4C5D-818A-7DEF69E95E26}" presName="topArc1" presStyleLbl="parChTrans1D1" presStyleIdx="0" presStyleCnt="10"/>
      <dgm:spPr/>
    </dgm:pt>
    <dgm:pt modelId="{4AFDAF13-ABF8-4D28-8E61-B1FCC6833392}" type="pres">
      <dgm:prSet presAssocID="{40BD1DAA-E75C-4C5D-818A-7DEF69E95E26}" presName="bottomArc1" presStyleLbl="parChTrans1D1" presStyleIdx="1" presStyleCnt="10"/>
      <dgm:spPr/>
    </dgm:pt>
    <dgm:pt modelId="{3D9F683A-01CE-4B6E-BF1D-24EB1DC92D9A}" type="pres">
      <dgm:prSet presAssocID="{40BD1DAA-E75C-4C5D-818A-7DEF69E95E26}" presName="topConnNode1" presStyleLbl="node1" presStyleIdx="0" presStyleCnt="0"/>
      <dgm:spPr/>
      <dgm:t>
        <a:bodyPr/>
        <a:lstStyle/>
        <a:p>
          <a:endParaRPr lang="es-ES"/>
        </a:p>
      </dgm:t>
    </dgm:pt>
    <dgm:pt modelId="{AE23F950-0733-4EE3-80BB-158C0BD851DF}" type="pres">
      <dgm:prSet presAssocID="{40BD1DAA-E75C-4C5D-818A-7DEF69E95E26}" presName="hierChild2" presStyleCnt="0"/>
      <dgm:spPr/>
    </dgm:pt>
    <dgm:pt modelId="{6FF20D30-6F71-4DD3-8C1D-10745A13DF3D}" type="pres">
      <dgm:prSet presAssocID="{6CAE5388-2CE6-4340-AF22-4C239F3364B9}" presName="Name28" presStyleLbl="parChTrans1D2" presStyleIdx="0" presStyleCnt="4"/>
      <dgm:spPr/>
      <dgm:t>
        <a:bodyPr/>
        <a:lstStyle/>
        <a:p>
          <a:endParaRPr lang="es-ES"/>
        </a:p>
      </dgm:t>
    </dgm:pt>
    <dgm:pt modelId="{5C172767-A2FC-4ACC-AFF8-39FD438EAC01}" type="pres">
      <dgm:prSet presAssocID="{8537EAFC-FF38-41C0-81A9-D4CB74D86672}" presName="hierRoot2" presStyleCnt="0">
        <dgm:presLayoutVars>
          <dgm:hierBranch val="init"/>
        </dgm:presLayoutVars>
      </dgm:prSet>
      <dgm:spPr/>
    </dgm:pt>
    <dgm:pt modelId="{A96DE75B-9F22-4555-8F39-6F01DB26F768}" type="pres">
      <dgm:prSet presAssocID="{8537EAFC-FF38-41C0-81A9-D4CB74D86672}" presName="rootComposite2" presStyleCnt="0"/>
      <dgm:spPr/>
    </dgm:pt>
    <dgm:pt modelId="{4532C40B-EA0F-4E1E-8B4C-798DB732D555}" type="pres">
      <dgm:prSet presAssocID="{8537EAFC-FF38-41C0-81A9-D4CB74D8667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425899-24FD-40FE-8AE9-37E18DB54400}" type="pres">
      <dgm:prSet presAssocID="{8537EAFC-FF38-41C0-81A9-D4CB74D86672}" presName="topArc2" presStyleLbl="parChTrans1D1" presStyleIdx="2" presStyleCnt="10"/>
      <dgm:spPr/>
    </dgm:pt>
    <dgm:pt modelId="{1A242AEA-F922-4590-8FB6-488BAF8789EA}" type="pres">
      <dgm:prSet presAssocID="{8537EAFC-FF38-41C0-81A9-D4CB74D86672}" presName="bottomArc2" presStyleLbl="parChTrans1D1" presStyleIdx="3" presStyleCnt="10"/>
      <dgm:spPr/>
    </dgm:pt>
    <dgm:pt modelId="{65B5CAA3-ABB9-4F23-B2C7-103D7BE11409}" type="pres">
      <dgm:prSet presAssocID="{8537EAFC-FF38-41C0-81A9-D4CB74D86672}" presName="topConnNode2" presStyleLbl="node2" presStyleIdx="0" presStyleCnt="0"/>
      <dgm:spPr/>
      <dgm:t>
        <a:bodyPr/>
        <a:lstStyle/>
        <a:p>
          <a:endParaRPr lang="es-ES"/>
        </a:p>
      </dgm:t>
    </dgm:pt>
    <dgm:pt modelId="{39600EFA-DBC7-4567-8320-DBE41575FC21}" type="pres">
      <dgm:prSet presAssocID="{8537EAFC-FF38-41C0-81A9-D4CB74D86672}" presName="hierChild4" presStyleCnt="0"/>
      <dgm:spPr/>
    </dgm:pt>
    <dgm:pt modelId="{1D2F981D-A50F-4520-B576-A1D58B00F220}" type="pres">
      <dgm:prSet presAssocID="{8537EAFC-FF38-41C0-81A9-D4CB74D86672}" presName="hierChild5" presStyleCnt="0"/>
      <dgm:spPr/>
    </dgm:pt>
    <dgm:pt modelId="{3BC1E4B4-655A-455D-973F-D7DE99203690}" type="pres">
      <dgm:prSet presAssocID="{134238FC-76A2-42C7-B8B2-CF4B160CB82C}" presName="Name28" presStyleLbl="parChTrans1D2" presStyleIdx="1" presStyleCnt="4"/>
      <dgm:spPr/>
      <dgm:t>
        <a:bodyPr/>
        <a:lstStyle/>
        <a:p>
          <a:endParaRPr lang="es-ES"/>
        </a:p>
      </dgm:t>
    </dgm:pt>
    <dgm:pt modelId="{59044E26-D616-4D21-9690-3A2B92A1BD65}" type="pres">
      <dgm:prSet presAssocID="{CE9566F6-B50C-4C4D-B285-B8BA7C8EAD0E}" presName="hierRoot2" presStyleCnt="0">
        <dgm:presLayoutVars>
          <dgm:hierBranch val="init"/>
        </dgm:presLayoutVars>
      </dgm:prSet>
      <dgm:spPr/>
    </dgm:pt>
    <dgm:pt modelId="{EDE18119-59A0-42DA-82D9-1166074B8D8C}" type="pres">
      <dgm:prSet presAssocID="{CE9566F6-B50C-4C4D-B285-B8BA7C8EAD0E}" presName="rootComposite2" presStyleCnt="0"/>
      <dgm:spPr/>
    </dgm:pt>
    <dgm:pt modelId="{8620710C-952E-482F-92D6-1B62606F5016}" type="pres">
      <dgm:prSet presAssocID="{CE9566F6-B50C-4C4D-B285-B8BA7C8EAD0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BF0CFB-D0C4-4C8A-AE36-00FE290FA73D}" type="pres">
      <dgm:prSet presAssocID="{CE9566F6-B50C-4C4D-B285-B8BA7C8EAD0E}" presName="topArc2" presStyleLbl="parChTrans1D1" presStyleIdx="4" presStyleCnt="10"/>
      <dgm:spPr/>
    </dgm:pt>
    <dgm:pt modelId="{440CDACE-77D8-48B5-B1AF-FDC3515E033E}" type="pres">
      <dgm:prSet presAssocID="{CE9566F6-B50C-4C4D-B285-B8BA7C8EAD0E}" presName="bottomArc2" presStyleLbl="parChTrans1D1" presStyleIdx="5" presStyleCnt="10"/>
      <dgm:spPr/>
    </dgm:pt>
    <dgm:pt modelId="{E8063895-9B13-431F-96C1-EA0227CCF1F1}" type="pres">
      <dgm:prSet presAssocID="{CE9566F6-B50C-4C4D-B285-B8BA7C8EAD0E}" presName="topConnNode2" presStyleLbl="node2" presStyleIdx="0" presStyleCnt="0"/>
      <dgm:spPr/>
      <dgm:t>
        <a:bodyPr/>
        <a:lstStyle/>
        <a:p>
          <a:endParaRPr lang="es-ES"/>
        </a:p>
      </dgm:t>
    </dgm:pt>
    <dgm:pt modelId="{064CD4CA-B47F-4479-BDA0-86AD07CBEBDB}" type="pres">
      <dgm:prSet presAssocID="{CE9566F6-B50C-4C4D-B285-B8BA7C8EAD0E}" presName="hierChild4" presStyleCnt="0"/>
      <dgm:spPr/>
    </dgm:pt>
    <dgm:pt modelId="{066E7799-4D3A-4BA7-8458-A78319C09C53}" type="pres">
      <dgm:prSet presAssocID="{CE9566F6-B50C-4C4D-B285-B8BA7C8EAD0E}" presName="hierChild5" presStyleCnt="0"/>
      <dgm:spPr/>
    </dgm:pt>
    <dgm:pt modelId="{DB987D1C-CB80-4643-B82D-8894B8938E8D}" type="pres">
      <dgm:prSet presAssocID="{9E350FE5-B7F6-468B-9576-97EDCDC556B8}" presName="Name28" presStyleLbl="parChTrans1D2" presStyleIdx="2" presStyleCnt="4"/>
      <dgm:spPr/>
      <dgm:t>
        <a:bodyPr/>
        <a:lstStyle/>
        <a:p>
          <a:endParaRPr lang="es-ES"/>
        </a:p>
      </dgm:t>
    </dgm:pt>
    <dgm:pt modelId="{C7C1A3A6-E81F-409C-A339-9EB047096B65}" type="pres">
      <dgm:prSet presAssocID="{31AF59DF-BCD2-4379-8A25-EB84D137A330}" presName="hierRoot2" presStyleCnt="0">
        <dgm:presLayoutVars>
          <dgm:hierBranch val="init"/>
        </dgm:presLayoutVars>
      </dgm:prSet>
      <dgm:spPr/>
    </dgm:pt>
    <dgm:pt modelId="{48835E3C-66A6-4A21-B7AA-6F9531AEDC40}" type="pres">
      <dgm:prSet presAssocID="{31AF59DF-BCD2-4379-8A25-EB84D137A330}" presName="rootComposite2" presStyleCnt="0"/>
      <dgm:spPr/>
    </dgm:pt>
    <dgm:pt modelId="{A12F5591-A0A4-4881-8A42-C6A7B6C869D4}" type="pres">
      <dgm:prSet presAssocID="{31AF59DF-BCD2-4379-8A25-EB84D137A33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C1C090-235E-44FB-956D-91A975DDB405}" type="pres">
      <dgm:prSet presAssocID="{31AF59DF-BCD2-4379-8A25-EB84D137A330}" presName="topArc2" presStyleLbl="parChTrans1D1" presStyleIdx="6" presStyleCnt="10"/>
      <dgm:spPr/>
    </dgm:pt>
    <dgm:pt modelId="{DE14F544-6A40-4476-A1A8-EF609E596F40}" type="pres">
      <dgm:prSet presAssocID="{31AF59DF-BCD2-4379-8A25-EB84D137A330}" presName="bottomArc2" presStyleLbl="parChTrans1D1" presStyleIdx="7" presStyleCnt="10"/>
      <dgm:spPr/>
    </dgm:pt>
    <dgm:pt modelId="{921EF2AF-84F9-46F2-A0C7-FC75DBE6EBD6}" type="pres">
      <dgm:prSet presAssocID="{31AF59DF-BCD2-4379-8A25-EB84D137A330}" presName="topConnNode2" presStyleLbl="node2" presStyleIdx="0" presStyleCnt="0"/>
      <dgm:spPr/>
      <dgm:t>
        <a:bodyPr/>
        <a:lstStyle/>
        <a:p>
          <a:endParaRPr lang="es-ES"/>
        </a:p>
      </dgm:t>
    </dgm:pt>
    <dgm:pt modelId="{D5445C22-A41F-48B9-A6DA-D1173487E201}" type="pres">
      <dgm:prSet presAssocID="{31AF59DF-BCD2-4379-8A25-EB84D137A330}" presName="hierChild4" presStyleCnt="0"/>
      <dgm:spPr/>
    </dgm:pt>
    <dgm:pt modelId="{8898F331-D2FF-4ABA-A8C0-46811A383466}" type="pres">
      <dgm:prSet presAssocID="{31AF59DF-BCD2-4379-8A25-EB84D137A330}" presName="hierChild5" presStyleCnt="0"/>
      <dgm:spPr/>
    </dgm:pt>
    <dgm:pt modelId="{17E6723F-FAAB-4027-B8F8-6752FDCCA63E}" type="pres">
      <dgm:prSet presAssocID="{6365A9EF-60A5-4206-BACA-0EA78020E7BC}" presName="Name28" presStyleLbl="parChTrans1D2" presStyleIdx="3" presStyleCnt="4"/>
      <dgm:spPr/>
      <dgm:t>
        <a:bodyPr/>
        <a:lstStyle/>
        <a:p>
          <a:endParaRPr lang="es-ES"/>
        </a:p>
      </dgm:t>
    </dgm:pt>
    <dgm:pt modelId="{802BE79C-09CA-4B92-9F4C-5E402587BD06}" type="pres">
      <dgm:prSet presAssocID="{E8422FC1-4A59-4266-82E2-217D8050F303}" presName="hierRoot2" presStyleCnt="0">
        <dgm:presLayoutVars>
          <dgm:hierBranch val="init"/>
        </dgm:presLayoutVars>
      </dgm:prSet>
      <dgm:spPr/>
    </dgm:pt>
    <dgm:pt modelId="{CA752A8C-2B16-476C-85C0-8D4EFC3F8B99}" type="pres">
      <dgm:prSet presAssocID="{E8422FC1-4A59-4266-82E2-217D8050F303}" presName="rootComposite2" presStyleCnt="0"/>
      <dgm:spPr/>
    </dgm:pt>
    <dgm:pt modelId="{4B257B32-D9BC-478D-973E-86A7F3C521C8}" type="pres">
      <dgm:prSet presAssocID="{E8422FC1-4A59-4266-82E2-217D8050F30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8EF745-B467-4C09-9CBC-3967A261080D}" type="pres">
      <dgm:prSet presAssocID="{E8422FC1-4A59-4266-82E2-217D8050F303}" presName="topArc2" presStyleLbl="parChTrans1D1" presStyleIdx="8" presStyleCnt="10"/>
      <dgm:spPr/>
    </dgm:pt>
    <dgm:pt modelId="{D9C2C698-6994-418F-A6AE-A2E2C62C45CB}" type="pres">
      <dgm:prSet presAssocID="{E8422FC1-4A59-4266-82E2-217D8050F303}" presName="bottomArc2" presStyleLbl="parChTrans1D1" presStyleIdx="9" presStyleCnt="10"/>
      <dgm:spPr/>
    </dgm:pt>
    <dgm:pt modelId="{B20C329F-4A3A-4C25-8946-08B04A0F0663}" type="pres">
      <dgm:prSet presAssocID="{E8422FC1-4A59-4266-82E2-217D8050F303}" presName="topConnNode2" presStyleLbl="node2" presStyleIdx="0" presStyleCnt="0"/>
      <dgm:spPr/>
      <dgm:t>
        <a:bodyPr/>
        <a:lstStyle/>
        <a:p>
          <a:endParaRPr lang="es-ES"/>
        </a:p>
      </dgm:t>
    </dgm:pt>
    <dgm:pt modelId="{B3128152-53FD-4587-B4EB-7479998D3C3C}" type="pres">
      <dgm:prSet presAssocID="{E8422FC1-4A59-4266-82E2-217D8050F303}" presName="hierChild4" presStyleCnt="0"/>
      <dgm:spPr/>
    </dgm:pt>
    <dgm:pt modelId="{6C795ABA-EA30-4505-BF24-FD6F45DA6A1E}" type="pres">
      <dgm:prSet presAssocID="{E8422FC1-4A59-4266-82E2-217D8050F303}" presName="hierChild5" presStyleCnt="0"/>
      <dgm:spPr/>
    </dgm:pt>
    <dgm:pt modelId="{F137DC33-C7E5-4368-9624-E7063EF1EAC5}" type="pres">
      <dgm:prSet presAssocID="{40BD1DAA-E75C-4C5D-818A-7DEF69E95E26}" presName="hierChild3" presStyleCnt="0"/>
      <dgm:spPr/>
    </dgm:pt>
  </dgm:ptLst>
  <dgm:cxnLst>
    <dgm:cxn modelId="{D6E02BFF-57D5-4887-B198-2890B81DF8FA}" type="presOf" srcId="{40BD1DAA-E75C-4C5D-818A-7DEF69E95E26}" destId="{3D9F683A-01CE-4B6E-BF1D-24EB1DC92D9A}" srcOrd="1" destOrd="0" presId="urn:microsoft.com/office/officeart/2008/layout/HalfCircleOrganizationChart"/>
    <dgm:cxn modelId="{2D0D4300-6EE1-42A4-809E-B51957AE1A57}" type="presOf" srcId="{CE9566F6-B50C-4C4D-B285-B8BA7C8EAD0E}" destId="{8620710C-952E-482F-92D6-1B62606F5016}" srcOrd="0" destOrd="0" presId="urn:microsoft.com/office/officeart/2008/layout/HalfCircleOrganizationChart"/>
    <dgm:cxn modelId="{B49D0346-CC70-420C-B723-3D0A6558CB12}" srcId="{2C48D86C-17CD-4684-A1A2-7E93966DE593}" destId="{40BD1DAA-E75C-4C5D-818A-7DEF69E95E26}" srcOrd="0" destOrd="0" parTransId="{59A94B4F-66A4-4094-B658-51E4455893AA}" sibTransId="{C3294553-DA20-4963-A590-52DA318133B1}"/>
    <dgm:cxn modelId="{9CE89421-9C01-4AD9-B21E-F543C62EC803}" srcId="{40BD1DAA-E75C-4C5D-818A-7DEF69E95E26}" destId="{31AF59DF-BCD2-4379-8A25-EB84D137A330}" srcOrd="2" destOrd="0" parTransId="{9E350FE5-B7F6-468B-9576-97EDCDC556B8}" sibTransId="{EEC2EA30-CB9F-4B2E-A52D-8CB46E2129AB}"/>
    <dgm:cxn modelId="{0FF48C47-83E6-4FCE-B90E-732244DF2685}" srcId="{40BD1DAA-E75C-4C5D-818A-7DEF69E95E26}" destId="{CE9566F6-B50C-4C4D-B285-B8BA7C8EAD0E}" srcOrd="1" destOrd="0" parTransId="{134238FC-76A2-42C7-B8B2-CF4B160CB82C}" sibTransId="{8CE77522-EE31-46FF-BFE3-3FA2D423FED1}"/>
    <dgm:cxn modelId="{1FF26600-E994-4180-8683-D1B22AE3C218}" type="presOf" srcId="{31AF59DF-BCD2-4379-8A25-EB84D137A330}" destId="{921EF2AF-84F9-46F2-A0C7-FC75DBE6EBD6}" srcOrd="1" destOrd="0" presId="urn:microsoft.com/office/officeart/2008/layout/HalfCircleOrganizationChart"/>
    <dgm:cxn modelId="{1ED460FF-3440-44ED-9FF3-C72D7B8915FF}" type="presOf" srcId="{31AF59DF-BCD2-4379-8A25-EB84D137A330}" destId="{A12F5591-A0A4-4881-8A42-C6A7B6C869D4}" srcOrd="0" destOrd="0" presId="urn:microsoft.com/office/officeart/2008/layout/HalfCircleOrganizationChart"/>
    <dgm:cxn modelId="{941293E3-D7E7-408C-B119-A94963641DCC}" type="presOf" srcId="{40BD1DAA-E75C-4C5D-818A-7DEF69E95E26}" destId="{7A9AF0D6-F0CE-4DCD-AA63-EB9BAEB49256}" srcOrd="0" destOrd="0" presId="urn:microsoft.com/office/officeart/2008/layout/HalfCircleOrganizationChart"/>
    <dgm:cxn modelId="{45DCF92F-C323-4335-9B5B-654C70743852}" type="presOf" srcId="{6CAE5388-2CE6-4340-AF22-4C239F3364B9}" destId="{6FF20D30-6F71-4DD3-8C1D-10745A13DF3D}" srcOrd="0" destOrd="0" presId="urn:microsoft.com/office/officeart/2008/layout/HalfCircleOrganizationChart"/>
    <dgm:cxn modelId="{4EF0CF3B-5F26-452F-93DF-CC8E56C03CBF}" type="presOf" srcId="{9E350FE5-B7F6-468B-9576-97EDCDC556B8}" destId="{DB987D1C-CB80-4643-B82D-8894B8938E8D}" srcOrd="0" destOrd="0" presId="urn:microsoft.com/office/officeart/2008/layout/HalfCircleOrganizationChart"/>
    <dgm:cxn modelId="{4938787E-D1A7-46A1-AD7E-50CA20ECED8F}" type="presOf" srcId="{E8422FC1-4A59-4266-82E2-217D8050F303}" destId="{4B257B32-D9BC-478D-973E-86A7F3C521C8}" srcOrd="0" destOrd="0" presId="urn:microsoft.com/office/officeart/2008/layout/HalfCircleOrganizationChart"/>
    <dgm:cxn modelId="{448D4B43-F13F-452D-B275-47FB96973126}" srcId="{40BD1DAA-E75C-4C5D-818A-7DEF69E95E26}" destId="{E8422FC1-4A59-4266-82E2-217D8050F303}" srcOrd="3" destOrd="0" parTransId="{6365A9EF-60A5-4206-BACA-0EA78020E7BC}" sibTransId="{E92A1B69-BF16-4E6E-AF3D-6590F332EDE9}"/>
    <dgm:cxn modelId="{9404F975-C79B-4680-88C6-3730F79236D9}" type="presOf" srcId="{8537EAFC-FF38-41C0-81A9-D4CB74D86672}" destId="{4532C40B-EA0F-4E1E-8B4C-798DB732D555}" srcOrd="0" destOrd="0" presId="urn:microsoft.com/office/officeart/2008/layout/HalfCircleOrganizationChart"/>
    <dgm:cxn modelId="{6F5AAD94-F256-4885-B570-460B4602845A}" type="presOf" srcId="{E8422FC1-4A59-4266-82E2-217D8050F303}" destId="{B20C329F-4A3A-4C25-8946-08B04A0F0663}" srcOrd="1" destOrd="0" presId="urn:microsoft.com/office/officeart/2008/layout/HalfCircleOrganizationChart"/>
    <dgm:cxn modelId="{9DB7AD8B-9DA8-4DDB-A618-C7F634885CE8}" type="presOf" srcId="{CE9566F6-B50C-4C4D-B285-B8BA7C8EAD0E}" destId="{E8063895-9B13-431F-96C1-EA0227CCF1F1}" srcOrd="1" destOrd="0" presId="urn:microsoft.com/office/officeart/2008/layout/HalfCircleOrganizationChart"/>
    <dgm:cxn modelId="{CEA7A078-0E32-4317-8F04-F94704287B78}" type="presOf" srcId="{134238FC-76A2-42C7-B8B2-CF4B160CB82C}" destId="{3BC1E4B4-655A-455D-973F-D7DE99203690}" srcOrd="0" destOrd="0" presId="urn:microsoft.com/office/officeart/2008/layout/HalfCircleOrganizationChart"/>
    <dgm:cxn modelId="{1AF06DB6-409D-49A6-A1B2-D04A1B5D55AD}" type="presOf" srcId="{6365A9EF-60A5-4206-BACA-0EA78020E7BC}" destId="{17E6723F-FAAB-4027-B8F8-6752FDCCA63E}" srcOrd="0" destOrd="0" presId="urn:microsoft.com/office/officeart/2008/layout/HalfCircleOrganizationChart"/>
    <dgm:cxn modelId="{9B6724CB-CC8B-4940-9FEF-8B298A400B52}" type="presOf" srcId="{8537EAFC-FF38-41C0-81A9-D4CB74D86672}" destId="{65B5CAA3-ABB9-4F23-B2C7-103D7BE11409}" srcOrd="1" destOrd="0" presId="urn:microsoft.com/office/officeart/2008/layout/HalfCircleOrganizationChart"/>
    <dgm:cxn modelId="{59BEEA77-333D-43D4-851A-8FC3AF24F4B8}" type="presOf" srcId="{2C48D86C-17CD-4684-A1A2-7E93966DE593}" destId="{CC32EE82-5A96-49F8-A5E8-07308F090AA3}" srcOrd="0" destOrd="0" presId="urn:microsoft.com/office/officeart/2008/layout/HalfCircleOrganizationChart"/>
    <dgm:cxn modelId="{F62A15E6-52D2-42B2-8C1E-CAAB285A9118}" srcId="{40BD1DAA-E75C-4C5D-818A-7DEF69E95E26}" destId="{8537EAFC-FF38-41C0-81A9-D4CB74D86672}" srcOrd="0" destOrd="0" parTransId="{6CAE5388-2CE6-4340-AF22-4C239F3364B9}" sibTransId="{B8AF0722-1833-4D01-B8A7-B91A64AF2307}"/>
    <dgm:cxn modelId="{937155C5-EBE3-4523-9989-AA649F91DFBA}" type="presParOf" srcId="{CC32EE82-5A96-49F8-A5E8-07308F090AA3}" destId="{73103AB8-CA58-4960-9AF6-7C023E4D445B}" srcOrd="0" destOrd="0" presId="urn:microsoft.com/office/officeart/2008/layout/HalfCircleOrganizationChart"/>
    <dgm:cxn modelId="{2E242832-D3DF-4B57-852D-D328E4978634}" type="presParOf" srcId="{73103AB8-CA58-4960-9AF6-7C023E4D445B}" destId="{7AB9CE5E-CA28-468F-B631-AADF6C3C0A3E}" srcOrd="0" destOrd="0" presId="urn:microsoft.com/office/officeart/2008/layout/HalfCircleOrganizationChart"/>
    <dgm:cxn modelId="{18FF86B0-69D9-47DA-8C3D-44FA2F87A9D9}" type="presParOf" srcId="{7AB9CE5E-CA28-468F-B631-AADF6C3C0A3E}" destId="{7A9AF0D6-F0CE-4DCD-AA63-EB9BAEB49256}" srcOrd="0" destOrd="0" presId="urn:microsoft.com/office/officeart/2008/layout/HalfCircleOrganizationChart"/>
    <dgm:cxn modelId="{1DB18E54-4ADF-4E33-A259-B746895A8C9D}" type="presParOf" srcId="{7AB9CE5E-CA28-468F-B631-AADF6C3C0A3E}" destId="{3C3459C1-C3A6-43EC-8271-BED3D372D9A7}" srcOrd="1" destOrd="0" presId="urn:microsoft.com/office/officeart/2008/layout/HalfCircleOrganizationChart"/>
    <dgm:cxn modelId="{9D9A09B2-7DB7-4A21-9494-1243433C1618}" type="presParOf" srcId="{7AB9CE5E-CA28-468F-B631-AADF6C3C0A3E}" destId="{4AFDAF13-ABF8-4D28-8E61-B1FCC6833392}" srcOrd="2" destOrd="0" presId="urn:microsoft.com/office/officeart/2008/layout/HalfCircleOrganizationChart"/>
    <dgm:cxn modelId="{A191969B-6361-4EEE-856C-B7CDE04F6B17}" type="presParOf" srcId="{7AB9CE5E-CA28-468F-B631-AADF6C3C0A3E}" destId="{3D9F683A-01CE-4B6E-BF1D-24EB1DC92D9A}" srcOrd="3" destOrd="0" presId="urn:microsoft.com/office/officeart/2008/layout/HalfCircleOrganizationChart"/>
    <dgm:cxn modelId="{6C8F95BA-8975-4885-B83C-C2CE98F7E29C}" type="presParOf" srcId="{73103AB8-CA58-4960-9AF6-7C023E4D445B}" destId="{AE23F950-0733-4EE3-80BB-158C0BD851DF}" srcOrd="1" destOrd="0" presId="urn:microsoft.com/office/officeart/2008/layout/HalfCircleOrganizationChart"/>
    <dgm:cxn modelId="{2937EADD-1ACB-4CB2-8C4C-6374E5D9BF9C}" type="presParOf" srcId="{AE23F950-0733-4EE3-80BB-158C0BD851DF}" destId="{6FF20D30-6F71-4DD3-8C1D-10745A13DF3D}" srcOrd="0" destOrd="0" presId="urn:microsoft.com/office/officeart/2008/layout/HalfCircleOrganizationChart"/>
    <dgm:cxn modelId="{E9847B36-A643-44BB-92E6-7FE477A39A2C}" type="presParOf" srcId="{AE23F950-0733-4EE3-80BB-158C0BD851DF}" destId="{5C172767-A2FC-4ACC-AFF8-39FD438EAC01}" srcOrd="1" destOrd="0" presId="urn:microsoft.com/office/officeart/2008/layout/HalfCircleOrganizationChart"/>
    <dgm:cxn modelId="{6063007F-09AD-4938-94B8-4DFD25CAE770}" type="presParOf" srcId="{5C172767-A2FC-4ACC-AFF8-39FD438EAC01}" destId="{A96DE75B-9F22-4555-8F39-6F01DB26F768}" srcOrd="0" destOrd="0" presId="urn:microsoft.com/office/officeart/2008/layout/HalfCircleOrganizationChart"/>
    <dgm:cxn modelId="{7427A58A-A699-4BD1-9F7E-B16312217D0B}" type="presParOf" srcId="{A96DE75B-9F22-4555-8F39-6F01DB26F768}" destId="{4532C40B-EA0F-4E1E-8B4C-798DB732D555}" srcOrd="0" destOrd="0" presId="urn:microsoft.com/office/officeart/2008/layout/HalfCircleOrganizationChart"/>
    <dgm:cxn modelId="{16B1FA1E-2100-4E39-AD92-DB0F1D521073}" type="presParOf" srcId="{A96DE75B-9F22-4555-8F39-6F01DB26F768}" destId="{0D425899-24FD-40FE-8AE9-37E18DB54400}" srcOrd="1" destOrd="0" presId="urn:microsoft.com/office/officeart/2008/layout/HalfCircleOrganizationChart"/>
    <dgm:cxn modelId="{C503FC9D-5848-4FDC-BFFA-5132F59C5C86}" type="presParOf" srcId="{A96DE75B-9F22-4555-8F39-6F01DB26F768}" destId="{1A242AEA-F922-4590-8FB6-488BAF8789EA}" srcOrd="2" destOrd="0" presId="urn:microsoft.com/office/officeart/2008/layout/HalfCircleOrganizationChart"/>
    <dgm:cxn modelId="{A951218D-5576-4B14-ACC4-4F69B6195652}" type="presParOf" srcId="{A96DE75B-9F22-4555-8F39-6F01DB26F768}" destId="{65B5CAA3-ABB9-4F23-B2C7-103D7BE11409}" srcOrd="3" destOrd="0" presId="urn:microsoft.com/office/officeart/2008/layout/HalfCircleOrganizationChart"/>
    <dgm:cxn modelId="{C3A52C82-874B-4D44-85DC-DC0BBCC75B67}" type="presParOf" srcId="{5C172767-A2FC-4ACC-AFF8-39FD438EAC01}" destId="{39600EFA-DBC7-4567-8320-DBE41575FC21}" srcOrd="1" destOrd="0" presId="urn:microsoft.com/office/officeart/2008/layout/HalfCircleOrganizationChart"/>
    <dgm:cxn modelId="{8F2DD98F-8CBC-440A-B85F-495CB67EFDAF}" type="presParOf" srcId="{5C172767-A2FC-4ACC-AFF8-39FD438EAC01}" destId="{1D2F981D-A50F-4520-B576-A1D58B00F220}" srcOrd="2" destOrd="0" presId="urn:microsoft.com/office/officeart/2008/layout/HalfCircleOrganizationChart"/>
    <dgm:cxn modelId="{DC936222-6965-4BEF-BA44-84388AA1CC11}" type="presParOf" srcId="{AE23F950-0733-4EE3-80BB-158C0BD851DF}" destId="{3BC1E4B4-655A-455D-973F-D7DE99203690}" srcOrd="2" destOrd="0" presId="urn:microsoft.com/office/officeart/2008/layout/HalfCircleOrganizationChart"/>
    <dgm:cxn modelId="{E65FB4B6-909A-4FC1-A896-A7FCDE563593}" type="presParOf" srcId="{AE23F950-0733-4EE3-80BB-158C0BD851DF}" destId="{59044E26-D616-4D21-9690-3A2B92A1BD65}" srcOrd="3" destOrd="0" presId="urn:microsoft.com/office/officeart/2008/layout/HalfCircleOrganizationChart"/>
    <dgm:cxn modelId="{C578B85B-0B49-4133-94EA-0EE061FA3780}" type="presParOf" srcId="{59044E26-D616-4D21-9690-3A2B92A1BD65}" destId="{EDE18119-59A0-42DA-82D9-1166074B8D8C}" srcOrd="0" destOrd="0" presId="urn:microsoft.com/office/officeart/2008/layout/HalfCircleOrganizationChart"/>
    <dgm:cxn modelId="{3B656920-518A-4E94-A06D-6DC01FA1AA2F}" type="presParOf" srcId="{EDE18119-59A0-42DA-82D9-1166074B8D8C}" destId="{8620710C-952E-482F-92D6-1B62606F5016}" srcOrd="0" destOrd="0" presId="urn:microsoft.com/office/officeart/2008/layout/HalfCircleOrganizationChart"/>
    <dgm:cxn modelId="{2ECB5EA0-6E9E-4987-B997-427DC3FF0FCF}" type="presParOf" srcId="{EDE18119-59A0-42DA-82D9-1166074B8D8C}" destId="{58BF0CFB-D0C4-4C8A-AE36-00FE290FA73D}" srcOrd="1" destOrd="0" presId="urn:microsoft.com/office/officeart/2008/layout/HalfCircleOrganizationChart"/>
    <dgm:cxn modelId="{5EDEE021-D0B0-4474-8494-6752F528C076}" type="presParOf" srcId="{EDE18119-59A0-42DA-82D9-1166074B8D8C}" destId="{440CDACE-77D8-48B5-B1AF-FDC3515E033E}" srcOrd="2" destOrd="0" presId="urn:microsoft.com/office/officeart/2008/layout/HalfCircleOrganizationChart"/>
    <dgm:cxn modelId="{79E92E20-0907-44A4-8054-F610FE763084}" type="presParOf" srcId="{EDE18119-59A0-42DA-82D9-1166074B8D8C}" destId="{E8063895-9B13-431F-96C1-EA0227CCF1F1}" srcOrd="3" destOrd="0" presId="urn:microsoft.com/office/officeart/2008/layout/HalfCircleOrganizationChart"/>
    <dgm:cxn modelId="{70298277-BA71-4873-924B-6F66D4EAD3E8}" type="presParOf" srcId="{59044E26-D616-4D21-9690-3A2B92A1BD65}" destId="{064CD4CA-B47F-4479-BDA0-86AD07CBEBDB}" srcOrd="1" destOrd="0" presId="urn:microsoft.com/office/officeart/2008/layout/HalfCircleOrganizationChart"/>
    <dgm:cxn modelId="{F68B61D9-D8E9-49C3-B1A8-F2BD53198390}" type="presParOf" srcId="{59044E26-D616-4D21-9690-3A2B92A1BD65}" destId="{066E7799-4D3A-4BA7-8458-A78319C09C53}" srcOrd="2" destOrd="0" presId="urn:microsoft.com/office/officeart/2008/layout/HalfCircleOrganizationChart"/>
    <dgm:cxn modelId="{BE1A5600-329B-43F9-ADA7-DBF225CBCC29}" type="presParOf" srcId="{AE23F950-0733-4EE3-80BB-158C0BD851DF}" destId="{DB987D1C-CB80-4643-B82D-8894B8938E8D}" srcOrd="4" destOrd="0" presId="urn:microsoft.com/office/officeart/2008/layout/HalfCircleOrganizationChart"/>
    <dgm:cxn modelId="{D5FB8D32-9027-4933-9BDA-84D0EC93C6D6}" type="presParOf" srcId="{AE23F950-0733-4EE3-80BB-158C0BD851DF}" destId="{C7C1A3A6-E81F-409C-A339-9EB047096B65}" srcOrd="5" destOrd="0" presId="urn:microsoft.com/office/officeart/2008/layout/HalfCircleOrganizationChart"/>
    <dgm:cxn modelId="{2A263EAC-B380-4D54-BCB4-BDA5AFAE375C}" type="presParOf" srcId="{C7C1A3A6-E81F-409C-A339-9EB047096B65}" destId="{48835E3C-66A6-4A21-B7AA-6F9531AEDC40}" srcOrd="0" destOrd="0" presId="urn:microsoft.com/office/officeart/2008/layout/HalfCircleOrganizationChart"/>
    <dgm:cxn modelId="{D69DFA50-F771-449E-BF76-0CEB3C3954E0}" type="presParOf" srcId="{48835E3C-66A6-4A21-B7AA-6F9531AEDC40}" destId="{A12F5591-A0A4-4881-8A42-C6A7B6C869D4}" srcOrd="0" destOrd="0" presId="urn:microsoft.com/office/officeart/2008/layout/HalfCircleOrganizationChart"/>
    <dgm:cxn modelId="{E322979D-81ED-4B5B-8662-7AAE775FC963}" type="presParOf" srcId="{48835E3C-66A6-4A21-B7AA-6F9531AEDC40}" destId="{6AC1C090-235E-44FB-956D-91A975DDB405}" srcOrd="1" destOrd="0" presId="urn:microsoft.com/office/officeart/2008/layout/HalfCircleOrganizationChart"/>
    <dgm:cxn modelId="{9956CA64-E8FF-4BE8-A53F-8DD9C2189AF8}" type="presParOf" srcId="{48835E3C-66A6-4A21-B7AA-6F9531AEDC40}" destId="{DE14F544-6A40-4476-A1A8-EF609E596F40}" srcOrd="2" destOrd="0" presId="urn:microsoft.com/office/officeart/2008/layout/HalfCircleOrganizationChart"/>
    <dgm:cxn modelId="{DEB72555-EBD6-460E-A088-D902E66CA198}" type="presParOf" srcId="{48835E3C-66A6-4A21-B7AA-6F9531AEDC40}" destId="{921EF2AF-84F9-46F2-A0C7-FC75DBE6EBD6}" srcOrd="3" destOrd="0" presId="urn:microsoft.com/office/officeart/2008/layout/HalfCircleOrganizationChart"/>
    <dgm:cxn modelId="{2F4F25D0-CD5C-4A4E-AB50-A05182123C87}" type="presParOf" srcId="{C7C1A3A6-E81F-409C-A339-9EB047096B65}" destId="{D5445C22-A41F-48B9-A6DA-D1173487E201}" srcOrd="1" destOrd="0" presId="urn:microsoft.com/office/officeart/2008/layout/HalfCircleOrganizationChart"/>
    <dgm:cxn modelId="{23EA889A-16DA-4300-93D1-210D514F1699}" type="presParOf" srcId="{C7C1A3A6-E81F-409C-A339-9EB047096B65}" destId="{8898F331-D2FF-4ABA-A8C0-46811A383466}" srcOrd="2" destOrd="0" presId="urn:microsoft.com/office/officeart/2008/layout/HalfCircleOrganizationChart"/>
    <dgm:cxn modelId="{1DA6386A-6099-4D82-A06E-5A46B444FF5F}" type="presParOf" srcId="{AE23F950-0733-4EE3-80BB-158C0BD851DF}" destId="{17E6723F-FAAB-4027-B8F8-6752FDCCA63E}" srcOrd="6" destOrd="0" presId="urn:microsoft.com/office/officeart/2008/layout/HalfCircleOrganizationChart"/>
    <dgm:cxn modelId="{C9CC5E64-DA4D-409D-BFF6-F5444325859E}" type="presParOf" srcId="{AE23F950-0733-4EE3-80BB-158C0BD851DF}" destId="{802BE79C-09CA-4B92-9F4C-5E402587BD06}" srcOrd="7" destOrd="0" presId="urn:microsoft.com/office/officeart/2008/layout/HalfCircleOrganizationChart"/>
    <dgm:cxn modelId="{43F0DE09-1CFB-4EBA-8C23-44F045FC3BA0}" type="presParOf" srcId="{802BE79C-09CA-4B92-9F4C-5E402587BD06}" destId="{CA752A8C-2B16-476C-85C0-8D4EFC3F8B99}" srcOrd="0" destOrd="0" presId="urn:microsoft.com/office/officeart/2008/layout/HalfCircleOrganizationChart"/>
    <dgm:cxn modelId="{EC13D051-37FC-47F6-A20D-6DCA02CA84C3}" type="presParOf" srcId="{CA752A8C-2B16-476C-85C0-8D4EFC3F8B99}" destId="{4B257B32-D9BC-478D-973E-86A7F3C521C8}" srcOrd="0" destOrd="0" presId="urn:microsoft.com/office/officeart/2008/layout/HalfCircleOrganizationChart"/>
    <dgm:cxn modelId="{F77EC6CB-1782-4CAD-8A13-8DE416CBE1F6}" type="presParOf" srcId="{CA752A8C-2B16-476C-85C0-8D4EFC3F8B99}" destId="{D28EF745-B467-4C09-9CBC-3967A261080D}" srcOrd="1" destOrd="0" presId="urn:microsoft.com/office/officeart/2008/layout/HalfCircleOrganizationChart"/>
    <dgm:cxn modelId="{3A6BA1AF-4DBD-4F7E-8CA9-7D0891A71CE8}" type="presParOf" srcId="{CA752A8C-2B16-476C-85C0-8D4EFC3F8B99}" destId="{D9C2C698-6994-418F-A6AE-A2E2C62C45CB}" srcOrd="2" destOrd="0" presId="urn:microsoft.com/office/officeart/2008/layout/HalfCircleOrganizationChart"/>
    <dgm:cxn modelId="{1B5EFA7F-B9F0-4636-8A26-6E74B4844432}" type="presParOf" srcId="{CA752A8C-2B16-476C-85C0-8D4EFC3F8B99}" destId="{B20C329F-4A3A-4C25-8946-08B04A0F0663}" srcOrd="3" destOrd="0" presId="urn:microsoft.com/office/officeart/2008/layout/HalfCircleOrganizationChart"/>
    <dgm:cxn modelId="{A511F8B2-87F4-4431-8AA2-BFDA6F977FED}" type="presParOf" srcId="{802BE79C-09CA-4B92-9F4C-5E402587BD06}" destId="{B3128152-53FD-4587-B4EB-7479998D3C3C}" srcOrd="1" destOrd="0" presId="urn:microsoft.com/office/officeart/2008/layout/HalfCircleOrganizationChart"/>
    <dgm:cxn modelId="{CD4CD734-4046-4BAD-BB26-B832C105615A}" type="presParOf" srcId="{802BE79C-09CA-4B92-9F4C-5E402587BD06}" destId="{6C795ABA-EA30-4505-BF24-FD6F45DA6A1E}" srcOrd="2" destOrd="0" presId="urn:microsoft.com/office/officeart/2008/layout/HalfCircleOrganizationChart"/>
    <dgm:cxn modelId="{A96B82CB-E479-4D61-9960-E2E5DA6CBA1D}" type="presParOf" srcId="{73103AB8-CA58-4960-9AF6-7C023E4D445B}" destId="{F137DC33-C7E5-4368-9624-E7063EF1EAC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77D6D-A9B1-4F75-B7F6-1290F2EB6FBD}">
      <dsp:nvSpPr>
        <dsp:cNvPr id="0" name=""/>
        <dsp:cNvSpPr/>
      </dsp:nvSpPr>
      <dsp:spPr>
        <a:xfrm>
          <a:off x="4875460" y="15"/>
          <a:ext cx="2064309" cy="137620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solidFill>
                <a:schemeClr val="bg1"/>
              </a:solidFill>
            </a:rPr>
            <a:t>RED DE CASAS DE ACOGIDA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4915768" y="40323"/>
        <a:ext cx="1983693" cy="1295590"/>
      </dsp:txXfrm>
    </dsp:sp>
    <dsp:sp modelId="{1AC91F4F-42A3-470C-B0F6-66FFA77B3248}">
      <dsp:nvSpPr>
        <dsp:cNvPr id="0" name=""/>
        <dsp:cNvSpPr/>
      </dsp:nvSpPr>
      <dsp:spPr>
        <a:xfrm>
          <a:off x="1895753" y="1376222"/>
          <a:ext cx="4011862" cy="550482"/>
        </a:xfrm>
        <a:custGeom>
          <a:avLst/>
          <a:gdLst/>
          <a:ahLst/>
          <a:cxnLst/>
          <a:rect l="0" t="0" r="0" b="0"/>
          <a:pathLst>
            <a:path>
              <a:moveTo>
                <a:pt x="4011862" y="0"/>
              </a:moveTo>
              <a:lnTo>
                <a:pt x="4011862" y="275241"/>
              </a:lnTo>
              <a:lnTo>
                <a:pt x="0" y="275241"/>
              </a:lnTo>
              <a:lnTo>
                <a:pt x="0" y="550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5B616-D128-4939-BA11-19196B22688E}">
      <dsp:nvSpPr>
        <dsp:cNvPr id="0" name=""/>
        <dsp:cNvSpPr/>
      </dsp:nvSpPr>
      <dsp:spPr>
        <a:xfrm>
          <a:off x="863598" y="1926704"/>
          <a:ext cx="2064309" cy="1376206"/>
        </a:xfrm>
        <a:prstGeom prst="roundRect">
          <a:avLst>
            <a:gd name="adj" fmla="val 10000"/>
          </a:avLst>
        </a:prstGeom>
        <a:solidFill>
          <a:srgbClr val="9F51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</a:rPr>
            <a:t>Casa Malva – Centro de Atención Integral a Mujeres (CAIM). </a:t>
          </a:r>
        </a:p>
      </dsp:txBody>
      <dsp:txXfrm>
        <a:off x="903906" y="1967012"/>
        <a:ext cx="1983693" cy="1295590"/>
      </dsp:txXfrm>
    </dsp:sp>
    <dsp:sp modelId="{73346E08-3CFE-439D-8DC4-0EFAD5E4A5A4}">
      <dsp:nvSpPr>
        <dsp:cNvPr id="0" name=""/>
        <dsp:cNvSpPr/>
      </dsp:nvSpPr>
      <dsp:spPr>
        <a:xfrm>
          <a:off x="1850033" y="3302911"/>
          <a:ext cx="91440" cy="550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36B2E-B04B-4E57-9DCB-0D48C5097E44}">
      <dsp:nvSpPr>
        <dsp:cNvPr id="0" name=""/>
        <dsp:cNvSpPr/>
      </dsp:nvSpPr>
      <dsp:spPr>
        <a:xfrm>
          <a:off x="863598" y="3853393"/>
          <a:ext cx="2064309" cy="1376206"/>
        </a:xfrm>
        <a:prstGeom prst="roundRect">
          <a:avLst>
            <a:gd name="adj" fmla="val 10000"/>
          </a:avLst>
        </a:prstGeom>
        <a:solidFill>
          <a:srgbClr val="9F51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</a:rPr>
            <a:t>30 plazas (10 de acogida y 20 de larga estancia)</a:t>
          </a:r>
        </a:p>
      </dsp:txBody>
      <dsp:txXfrm>
        <a:off x="903906" y="3893701"/>
        <a:ext cx="1983693" cy="1295590"/>
      </dsp:txXfrm>
    </dsp:sp>
    <dsp:sp modelId="{7F2CCA92-0EFE-43E4-8F02-59C1EA373183}">
      <dsp:nvSpPr>
        <dsp:cNvPr id="0" name=""/>
        <dsp:cNvSpPr/>
      </dsp:nvSpPr>
      <dsp:spPr>
        <a:xfrm>
          <a:off x="4579356" y="1376222"/>
          <a:ext cx="1328259" cy="550482"/>
        </a:xfrm>
        <a:custGeom>
          <a:avLst/>
          <a:gdLst/>
          <a:ahLst/>
          <a:cxnLst/>
          <a:rect l="0" t="0" r="0" b="0"/>
          <a:pathLst>
            <a:path>
              <a:moveTo>
                <a:pt x="1328259" y="0"/>
              </a:moveTo>
              <a:lnTo>
                <a:pt x="1328259" y="275241"/>
              </a:lnTo>
              <a:lnTo>
                <a:pt x="0" y="275241"/>
              </a:lnTo>
              <a:lnTo>
                <a:pt x="0" y="550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9C0D7-1CEA-47D9-8AE7-A577196B2E55}">
      <dsp:nvSpPr>
        <dsp:cNvPr id="0" name=""/>
        <dsp:cNvSpPr/>
      </dsp:nvSpPr>
      <dsp:spPr>
        <a:xfrm>
          <a:off x="3547201" y="1926704"/>
          <a:ext cx="2064309" cy="1376206"/>
        </a:xfrm>
        <a:prstGeom prst="roundRect">
          <a:avLst>
            <a:gd name="adj" fmla="val 10000"/>
          </a:avLst>
        </a:prstGeom>
        <a:solidFill>
          <a:srgbClr val="9F51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</a:rPr>
            <a:t>Casa de acogida de Oviedo. </a:t>
          </a:r>
        </a:p>
      </dsp:txBody>
      <dsp:txXfrm>
        <a:off x="3587509" y="1967012"/>
        <a:ext cx="1983693" cy="1295590"/>
      </dsp:txXfrm>
    </dsp:sp>
    <dsp:sp modelId="{82779BC0-C140-4667-8D64-94004099494C}">
      <dsp:nvSpPr>
        <dsp:cNvPr id="0" name=""/>
        <dsp:cNvSpPr/>
      </dsp:nvSpPr>
      <dsp:spPr>
        <a:xfrm>
          <a:off x="4533636" y="3302911"/>
          <a:ext cx="91440" cy="550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8053F-F362-4460-AD9A-6F1B650394FE}">
      <dsp:nvSpPr>
        <dsp:cNvPr id="0" name=""/>
        <dsp:cNvSpPr/>
      </dsp:nvSpPr>
      <dsp:spPr>
        <a:xfrm>
          <a:off x="3547201" y="3853393"/>
          <a:ext cx="2064309" cy="1376206"/>
        </a:xfrm>
        <a:prstGeom prst="roundRect">
          <a:avLst>
            <a:gd name="adj" fmla="val 10000"/>
          </a:avLst>
        </a:prstGeom>
        <a:solidFill>
          <a:srgbClr val="9F51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</a:rPr>
            <a:t>19 plazas</a:t>
          </a:r>
        </a:p>
      </dsp:txBody>
      <dsp:txXfrm>
        <a:off x="3587509" y="3893701"/>
        <a:ext cx="1983693" cy="1295590"/>
      </dsp:txXfrm>
    </dsp:sp>
    <dsp:sp modelId="{7C18DE45-FF69-4277-8610-2FF940664805}">
      <dsp:nvSpPr>
        <dsp:cNvPr id="0" name=""/>
        <dsp:cNvSpPr/>
      </dsp:nvSpPr>
      <dsp:spPr>
        <a:xfrm>
          <a:off x="5907615" y="1376222"/>
          <a:ext cx="1355343" cy="550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41"/>
              </a:lnTo>
              <a:lnTo>
                <a:pt x="1355343" y="275241"/>
              </a:lnTo>
              <a:lnTo>
                <a:pt x="1355343" y="550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82D15-5A3C-41D1-81D4-2F429F91E549}">
      <dsp:nvSpPr>
        <dsp:cNvPr id="0" name=""/>
        <dsp:cNvSpPr/>
      </dsp:nvSpPr>
      <dsp:spPr>
        <a:xfrm>
          <a:off x="6230803" y="1926704"/>
          <a:ext cx="2064309" cy="1376206"/>
        </a:xfrm>
        <a:prstGeom prst="roundRect">
          <a:avLst>
            <a:gd name="adj" fmla="val 10000"/>
          </a:avLst>
        </a:prstGeom>
        <a:solidFill>
          <a:srgbClr val="9F51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</a:rPr>
            <a:t>Casa de Acogida de Avilés. </a:t>
          </a:r>
        </a:p>
      </dsp:txBody>
      <dsp:txXfrm>
        <a:off x="6271111" y="1967012"/>
        <a:ext cx="1983693" cy="1295590"/>
      </dsp:txXfrm>
    </dsp:sp>
    <dsp:sp modelId="{279D6D7F-CFA1-43D4-8718-2DD3BDE78234}">
      <dsp:nvSpPr>
        <dsp:cNvPr id="0" name=""/>
        <dsp:cNvSpPr/>
      </dsp:nvSpPr>
      <dsp:spPr>
        <a:xfrm>
          <a:off x="7217238" y="3302911"/>
          <a:ext cx="91440" cy="550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A8A48-0EF7-4288-9CE8-2935D4CAE6D6}">
      <dsp:nvSpPr>
        <dsp:cNvPr id="0" name=""/>
        <dsp:cNvSpPr/>
      </dsp:nvSpPr>
      <dsp:spPr>
        <a:xfrm>
          <a:off x="6230803" y="3853393"/>
          <a:ext cx="2064309" cy="1376206"/>
        </a:xfrm>
        <a:prstGeom prst="roundRect">
          <a:avLst>
            <a:gd name="adj" fmla="val 10000"/>
          </a:avLst>
        </a:prstGeom>
        <a:solidFill>
          <a:srgbClr val="9F51A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1"/>
              </a:solidFill>
            </a:rPr>
            <a:t>7 plazas</a:t>
          </a:r>
        </a:p>
      </dsp:txBody>
      <dsp:txXfrm>
        <a:off x="6271111" y="3893701"/>
        <a:ext cx="1983693" cy="1295590"/>
      </dsp:txXfrm>
    </dsp:sp>
    <dsp:sp modelId="{52D1D3B9-5792-469B-9FAF-822B4DE9433D}">
      <dsp:nvSpPr>
        <dsp:cNvPr id="0" name=""/>
        <dsp:cNvSpPr/>
      </dsp:nvSpPr>
      <dsp:spPr>
        <a:xfrm>
          <a:off x="5907615" y="1376222"/>
          <a:ext cx="4038945" cy="550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41"/>
              </a:lnTo>
              <a:lnTo>
                <a:pt x="4038945" y="275241"/>
              </a:lnTo>
              <a:lnTo>
                <a:pt x="4038945" y="550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5B4DD-E383-4920-8530-6DEE699443BA}">
      <dsp:nvSpPr>
        <dsp:cNvPr id="0" name=""/>
        <dsp:cNvSpPr/>
      </dsp:nvSpPr>
      <dsp:spPr>
        <a:xfrm>
          <a:off x="8914406" y="1926704"/>
          <a:ext cx="2064309" cy="1376206"/>
        </a:xfrm>
        <a:prstGeom prst="roundRect">
          <a:avLst>
            <a:gd name="adj" fmla="val 10000"/>
          </a:avLst>
        </a:prstGeom>
        <a:solidFill>
          <a:srgbClr val="E4B6E8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24 </a:t>
          </a:r>
          <a:r>
            <a:rPr lang="es-ES" sz="1700" kern="1200" dirty="0">
              <a:solidFill>
                <a:schemeClr val="tx1"/>
              </a:solidFill>
            </a:rPr>
            <a:t>pisos tutelados. </a:t>
          </a:r>
        </a:p>
      </dsp:txBody>
      <dsp:txXfrm>
        <a:off x="8954714" y="1967012"/>
        <a:ext cx="1983693" cy="1295590"/>
      </dsp:txXfrm>
    </dsp:sp>
    <dsp:sp modelId="{A3119C4A-B6CE-4BDB-83D0-874A384A7968}">
      <dsp:nvSpPr>
        <dsp:cNvPr id="0" name=""/>
        <dsp:cNvSpPr/>
      </dsp:nvSpPr>
      <dsp:spPr>
        <a:xfrm>
          <a:off x="9900841" y="3302911"/>
          <a:ext cx="91440" cy="550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87C47-7A62-4E66-A55E-50D72E435A77}">
      <dsp:nvSpPr>
        <dsp:cNvPr id="0" name=""/>
        <dsp:cNvSpPr/>
      </dsp:nvSpPr>
      <dsp:spPr>
        <a:xfrm>
          <a:off x="8914406" y="3853393"/>
          <a:ext cx="2064309" cy="1376206"/>
        </a:xfrm>
        <a:prstGeom prst="roundRect">
          <a:avLst>
            <a:gd name="adj" fmla="val 10000"/>
          </a:avLst>
        </a:prstGeom>
        <a:solidFill>
          <a:srgbClr val="E4B6E8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13 Gijón</a:t>
          </a:r>
          <a:r>
            <a:rPr lang="es-ES" sz="1700" kern="1200" dirty="0">
              <a:solidFill>
                <a:schemeClr val="tx1"/>
              </a:solidFill>
            </a:rPr>
            <a:t>, </a:t>
          </a:r>
          <a:r>
            <a:rPr lang="es-ES" sz="1700" kern="1200" dirty="0" smtClean="0">
              <a:solidFill>
                <a:schemeClr val="tx1"/>
              </a:solidFill>
            </a:rPr>
            <a:t>5 Oviedo</a:t>
          </a:r>
          <a:r>
            <a:rPr lang="es-ES" sz="1700" kern="1200" dirty="0">
              <a:solidFill>
                <a:schemeClr val="tx1"/>
              </a:solidFill>
            </a:rPr>
            <a:t>, 1 Avilés, 1 Castrillón, 1 Valdés, 1 </a:t>
          </a:r>
          <a:r>
            <a:rPr lang="es-ES" sz="1700" kern="1200" dirty="0" err="1" smtClean="0">
              <a:solidFill>
                <a:schemeClr val="tx1"/>
              </a:solidFill>
            </a:rPr>
            <a:t>Langreo</a:t>
          </a:r>
          <a:r>
            <a:rPr lang="es-ES" sz="1700" kern="1200" dirty="0" smtClean="0">
              <a:solidFill>
                <a:schemeClr val="tx1"/>
              </a:solidFill>
            </a:rPr>
            <a:t>, 2 </a:t>
          </a:r>
          <a:r>
            <a:rPr lang="es-ES" sz="1700" kern="1200" dirty="0" err="1" smtClean="0">
              <a:solidFill>
                <a:schemeClr val="tx1"/>
              </a:solidFill>
            </a:rPr>
            <a:t>Corvera</a:t>
          </a:r>
          <a:r>
            <a:rPr lang="es-ES" sz="1700" kern="1200" dirty="0" smtClean="0">
              <a:solidFill>
                <a:schemeClr val="tx1"/>
              </a:solidFill>
            </a:rPr>
            <a:t>.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8954714" y="3893701"/>
        <a:ext cx="1983693" cy="1295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36A0E-478E-41A3-AA3E-A627BA451A41}">
      <dsp:nvSpPr>
        <dsp:cNvPr id="0" name=""/>
        <dsp:cNvSpPr/>
      </dsp:nvSpPr>
      <dsp:spPr>
        <a:xfrm>
          <a:off x="819278" y="528129"/>
          <a:ext cx="3529398" cy="3529398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BD7E6F-668F-4B20-9251-9D803811F06D}">
      <dsp:nvSpPr>
        <dsp:cNvPr id="0" name=""/>
        <dsp:cNvSpPr/>
      </dsp:nvSpPr>
      <dsp:spPr>
        <a:xfrm>
          <a:off x="815741" y="538895"/>
          <a:ext cx="3529398" cy="3529398"/>
        </a:xfrm>
        <a:prstGeom prst="blockArc">
          <a:avLst>
            <a:gd name="adj1" fmla="val 7502143"/>
            <a:gd name="adj2" fmla="val 11902601"/>
            <a:gd name="adj3" fmla="val 4643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C21392-8B15-43CF-BCAE-A3ADB77BD747}">
      <dsp:nvSpPr>
        <dsp:cNvPr id="0" name=""/>
        <dsp:cNvSpPr/>
      </dsp:nvSpPr>
      <dsp:spPr>
        <a:xfrm>
          <a:off x="810021" y="534902"/>
          <a:ext cx="3529398" cy="3529398"/>
        </a:xfrm>
        <a:prstGeom prst="blockArc">
          <a:avLst>
            <a:gd name="adj1" fmla="val 3217124"/>
            <a:gd name="adj2" fmla="val 7488231"/>
            <a:gd name="adj3" fmla="val 4643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983018-54E2-4A45-9C62-C8B50B75728E}">
      <dsp:nvSpPr>
        <dsp:cNvPr id="0" name=""/>
        <dsp:cNvSpPr/>
      </dsp:nvSpPr>
      <dsp:spPr>
        <a:xfrm>
          <a:off x="821766" y="528129"/>
          <a:ext cx="3524422" cy="3529398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AB44E5-E6A8-4289-892C-A0D61F5AC70D}">
      <dsp:nvSpPr>
        <dsp:cNvPr id="0" name=""/>
        <dsp:cNvSpPr/>
      </dsp:nvSpPr>
      <dsp:spPr>
        <a:xfrm>
          <a:off x="819278" y="528129"/>
          <a:ext cx="3529398" cy="3529398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0DB6D1-4D98-4AFF-9795-98F62FEC8BB1}">
      <dsp:nvSpPr>
        <dsp:cNvPr id="0" name=""/>
        <dsp:cNvSpPr/>
      </dsp:nvSpPr>
      <dsp:spPr>
        <a:xfrm>
          <a:off x="1771085" y="1479936"/>
          <a:ext cx="1625784" cy="1625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Atención especializada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24h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365 días/año</a:t>
          </a:r>
        </a:p>
      </dsp:txBody>
      <dsp:txXfrm>
        <a:off x="2009176" y="1718027"/>
        <a:ext cx="1149602" cy="1149602"/>
      </dsp:txXfrm>
    </dsp:sp>
    <dsp:sp modelId="{684EF536-2B25-4D5F-B317-6F957174B84D}">
      <dsp:nvSpPr>
        <dsp:cNvPr id="0" name=""/>
        <dsp:cNvSpPr/>
      </dsp:nvSpPr>
      <dsp:spPr>
        <a:xfrm>
          <a:off x="1952884" y="74"/>
          <a:ext cx="1262187" cy="1138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Intervención crisis presente y pasado</a:t>
          </a:r>
        </a:p>
      </dsp:txBody>
      <dsp:txXfrm>
        <a:off x="2137727" y="166737"/>
        <a:ext cx="892501" cy="804723"/>
      </dsp:txXfrm>
    </dsp:sp>
    <dsp:sp modelId="{AAB0271A-607C-42C8-BAA8-E1A603D30074}">
      <dsp:nvSpPr>
        <dsp:cNvPr id="0" name=""/>
        <dsp:cNvSpPr/>
      </dsp:nvSpPr>
      <dsp:spPr>
        <a:xfrm>
          <a:off x="3654317" y="1191142"/>
          <a:ext cx="1138049" cy="1138049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/>
            <a:t>Entorno familiar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/>
            <a:t>Amistades</a:t>
          </a:r>
          <a:endParaRPr lang="es-ES" sz="1000" kern="1200" dirty="0"/>
        </a:p>
      </dsp:txBody>
      <dsp:txXfrm>
        <a:off x="3820980" y="1357805"/>
        <a:ext cx="804723" cy="804723"/>
      </dsp:txXfrm>
    </dsp:sp>
    <dsp:sp modelId="{6DA2D422-FA9E-44FC-8FA5-749114621F43}">
      <dsp:nvSpPr>
        <dsp:cNvPr id="0" name=""/>
        <dsp:cNvSpPr/>
      </dsp:nvSpPr>
      <dsp:spPr>
        <a:xfrm>
          <a:off x="3028136" y="3118331"/>
          <a:ext cx="1138049" cy="1138049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Centro referente en agresiones sexuales</a:t>
          </a:r>
          <a:endParaRPr lang="es-ES" sz="1000" kern="1200" dirty="0"/>
        </a:p>
      </dsp:txBody>
      <dsp:txXfrm>
        <a:off x="3194799" y="3284994"/>
        <a:ext cx="804723" cy="804723"/>
      </dsp:txXfrm>
    </dsp:sp>
    <dsp:sp modelId="{C777B4D7-B684-4D4B-AAF6-E048A4835D66}">
      <dsp:nvSpPr>
        <dsp:cNvPr id="0" name=""/>
        <dsp:cNvSpPr/>
      </dsp:nvSpPr>
      <dsp:spPr>
        <a:xfrm>
          <a:off x="835011" y="3145950"/>
          <a:ext cx="1511716" cy="1138049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/>
            <a:t>Centro promotor transformación social</a:t>
          </a:r>
          <a:endParaRPr lang="es-ES" sz="1000" kern="1200" dirty="0"/>
        </a:p>
      </dsp:txBody>
      <dsp:txXfrm>
        <a:off x="1056397" y="3312613"/>
        <a:ext cx="1068944" cy="804723"/>
      </dsp:txXfrm>
    </dsp:sp>
    <dsp:sp modelId="{037BC4D6-46BC-4D8B-8491-7C1C81BF0FA1}">
      <dsp:nvSpPr>
        <dsp:cNvPr id="0" name=""/>
        <dsp:cNvSpPr/>
      </dsp:nvSpPr>
      <dsp:spPr>
        <a:xfrm>
          <a:off x="283253" y="1127224"/>
          <a:ext cx="1322720" cy="12658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/>
            <a:t>Evitar RE-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/>
            <a:t>victimización </a:t>
          </a:r>
          <a:endParaRPr lang="es-ES" sz="1000" kern="1200" dirty="0"/>
        </a:p>
      </dsp:txBody>
      <dsp:txXfrm>
        <a:off x="476961" y="1312609"/>
        <a:ext cx="935304" cy="895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F300E-7F16-4BF7-92DB-BE30B036B4B9}">
      <dsp:nvSpPr>
        <dsp:cNvPr id="0" name=""/>
        <dsp:cNvSpPr/>
      </dsp:nvSpPr>
      <dsp:spPr>
        <a:xfrm>
          <a:off x="1889390" y="2562"/>
          <a:ext cx="2125564" cy="41590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Asesoramiento, información y apoyo</a:t>
          </a:r>
          <a:endParaRPr lang="es-ES" sz="800" kern="1200" dirty="0"/>
        </a:p>
      </dsp:txBody>
      <dsp:txXfrm>
        <a:off x="1909693" y="22865"/>
        <a:ext cx="2084958" cy="375299"/>
      </dsp:txXfrm>
    </dsp:sp>
    <dsp:sp modelId="{4E31AC04-F497-46C3-8A76-A576A53BC16B}">
      <dsp:nvSpPr>
        <dsp:cNvPr id="0" name=""/>
        <dsp:cNvSpPr/>
      </dsp:nvSpPr>
      <dsp:spPr>
        <a:xfrm>
          <a:off x="1889390" y="439263"/>
          <a:ext cx="2125564" cy="415905"/>
        </a:xfrm>
        <a:prstGeom prst="roundRect">
          <a:avLst/>
        </a:prstGeom>
        <a:solidFill>
          <a:schemeClr val="accent1">
            <a:shade val="50000"/>
            <a:hueOff val="80499"/>
            <a:satOff val="-1960"/>
            <a:lumOff val="85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Acompañamiento </a:t>
          </a:r>
          <a:endParaRPr lang="es-ES" sz="800" kern="1200" dirty="0"/>
        </a:p>
      </dsp:txBody>
      <dsp:txXfrm>
        <a:off x="1909693" y="459566"/>
        <a:ext cx="2084958" cy="375299"/>
      </dsp:txXfrm>
    </dsp:sp>
    <dsp:sp modelId="{99D9E525-2CBB-4734-9D4A-ADC1F2C0DB3C}">
      <dsp:nvSpPr>
        <dsp:cNvPr id="0" name=""/>
        <dsp:cNvSpPr/>
      </dsp:nvSpPr>
      <dsp:spPr>
        <a:xfrm>
          <a:off x="1889390" y="875964"/>
          <a:ext cx="2125564" cy="415905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Inmediatez y seguridad</a:t>
          </a:r>
          <a:endParaRPr lang="es-ES" sz="800" kern="1200" dirty="0"/>
        </a:p>
      </dsp:txBody>
      <dsp:txXfrm>
        <a:off x="1909693" y="896267"/>
        <a:ext cx="2084958" cy="375299"/>
      </dsp:txXfrm>
    </dsp:sp>
    <dsp:sp modelId="{2B35FD8D-1BEB-4AD3-B1AA-8FF908ECFF63}">
      <dsp:nvSpPr>
        <dsp:cNvPr id="0" name=""/>
        <dsp:cNvSpPr/>
      </dsp:nvSpPr>
      <dsp:spPr>
        <a:xfrm>
          <a:off x="1889390" y="1312665"/>
          <a:ext cx="2125564" cy="415905"/>
        </a:xfrm>
        <a:prstGeom prst="roundRect">
          <a:avLst/>
        </a:prstGeom>
        <a:solidFill>
          <a:schemeClr val="accent1">
            <a:shade val="50000"/>
            <a:hueOff val="241496"/>
            <a:satOff val="-5881"/>
            <a:lumOff val="257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Confidencialidad e intimidad</a:t>
          </a:r>
          <a:endParaRPr lang="es-ES" sz="800" kern="1200" dirty="0"/>
        </a:p>
      </dsp:txBody>
      <dsp:txXfrm>
        <a:off x="1909693" y="1332968"/>
        <a:ext cx="2084958" cy="375299"/>
      </dsp:txXfrm>
    </dsp:sp>
    <dsp:sp modelId="{234305AB-0185-44F8-98D5-8CAFB3FF0A25}">
      <dsp:nvSpPr>
        <dsp:cNvPr id="0" name=""/>
        <dsp:cNvSpPr/>
      </dsp:nvSpPr>
      <dsp:spPr>
        <a:xfrm>
          <a:off x="1889390" y="1749365"/>
          <a:ext cx="2125564" cy="415905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dirty="0" smtClean="0"/>
            <a:t>Accesibilidad física, cognitiva, idiomática</a:t>
          </a:r>
          <a:endParaRPr lang="es-ES" sz="800" kern="1200" dirty="0"/>
        </a:p>
      </dsp:txBody>
      <dsp:txXfrm>
        <a:off x="1909693" y="1769668"/>
        <a:ext cx="2084958" cy="375299"/>
      </dsp:txXfrm>
    </dsp:sp>
    <dsp:sp modelId="{2AF80C0D-E70D-4AF5-8ED4-A9A4BB514780}">
      <dsp:nvSpPr>
        <dsp:cNvPr id="0" name=""/>
        <dsp:cNvSpPr/>
      </dsp:nvSpPr>
      <dsp:spPr>
        <a:xfrm>
          <a:off x="1889390" y="2186066"/>
          <a:ext cx="2125564" cy="415905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Seguimiento a lo largo de todo el proceso judicial o necesidad psicológica </a:t>
          </a:r>
          <a:endParaRPr lang="es-ES" sz="800" kern="1200" dirty="0"/>
        </a:p>
      </dsp:txBody>
      <dsp:txXfrm>
        <a:off x="1909693" y="2206369"/>
        <a:ext cx="2084958" cy="375299"/>
      </dsp:txXfrm>
    </dsp:sp>
    <dsp:sp modelId="{353F25B8-EA83-417E-B49A-C74EA70C30C6}">
      <dsp:nvSpPr>
        <dsp:cNvPr id="0" name=""/>
        <dsp:cNvSpPr/>
      </dsp:nvSpPr>
      <dsp:spPr>
        <a:xfrm>
          <a:off x="1889390" y="2622767"/>
          <a:ext cx="2125564" cy="415905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smtClean="0"/>
            <a:t>Asistencia letrada especializada</a:t>
          </a:r>
          <a:endParaRPr lang="es-ES" sz="800" kern="1200" dirty="0"/>
        </a:p>
      </dsp:txBody>
      <dsp:txXfrm>
        <a:off x="1909693" y="2643070"/>
        <a:ext cx="2084958" cy="375299"/>
      </dsp:txXfrm>
    </dsp:sp>
    <dsp:sp modelId="{F68C876E-C69E-4184-9F1E-B98A97457584}">
      <dsp:nvSpPr>
        <dsp:cNvPr id="0" name=""/>
        <dsp:cNvSpPr/>
      </dsp:nvSpPr>
      <dsp:spPr>
        <a:xfrm>
          <a:off x="1889390" y="3059468"/>
          <a:ext cx="2125564" cy="415905"/>
        </a:xfrm>
        <a:prstGeom prst="roundRect">
          <a:avLst/>
        </a:prstGeom>
        <a:solidFill>
          <a:schemeClr val="accent1">
            <a:shade val="50000"/>
            <a:hueOff val="241496"/>
            <a:satOff val="-5881"/>
            <a:lumOff val="257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Interdisciplinariedad </a:t>
          </a:r>
          <a:endParaRPr lang="es-ES" sz="800" kern="1200" dirty="0"/>
        </a:p>
      </dsp:txBody>
      <dsp:txXfrm>
        <a:off x="1909693" y="3079771"/>
        <a:ext cx="2084958" cy="375299"/>
      </dsp:txXfrm>
    </dsp:sp>
    <dsp:sp modelId="{3C8C4DA4-7BDF-4CBA-98BE-024AF975751C}">
      <dsp:nvSpPr>
        <dsp:cNvPr id="0" name=""/>
        <dsp:cNvSpPr/>
      </dsp:nvSpPr>
      <dsp:spPr>
        <a:xfrm>
          <a:off x="1889390" y="3496168"/>
          <a:ext cx="2125564" cy="415905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Coordinación con otros servicios</a:t>
          </a:r>
          <a:endParaRPr lang="es-ES" sz="800" kern="1200" dirty="0"/>
        </a:p>
      </dsp:txBody>
      <dsp:txXfrm>
        <a:off x="1909693" y="3516471"/>
        <a:ext cx="2084958" cy="375299"/>
      </dsp:txXfrm>
    </dsp:sp>
    <dsp:sp modelId="{55B63CC7-F313-4A58-9BD0-9E5191552145}">
      <dsp:nvSpPr>
        <dsp:cNvPr id="0" name=""/>
        <dsp:cNvSpPr/>
      </dsp:nvSpPr>
      <dsp:spPr>
        <a:xfrm>
          <a:off x="1889390" y="3932869"/>
          <a:ext cx="2125564" cy="415905"/>
        </a:xfrm>
        <a:prstGeom prst="roundRect">
          <a:avLst/>
        </a:prstGeom>
        <a:solidFill>
          <a:schemeClr val="accent1">
            <a:shade val="50000"/>
            <a:hueOff val="80499"/>
            <a:satOff val="-1960"/>
            <a:lumOff val="85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baseline="0" smtClean="0"/>
            <a:t>Participación de las mujeres que reciban apoyo en la evaluación y mejora del servicio</a:t>
          </a:r>
          <a:endParaRPr lang="es-ES" sz="800" kern="1200" dirty="0"/>
        </a:p>
      </dsp:txBody>
      <dsp:txXfrm>
        <a:off x="1909693" y="3953172"/>
        <a:ext cx="2084958" cy="375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6421-DDE5-4984-A65D-047FAE6C78A4}">
      <dsp:nvSpPr>
        <dsp:cNvPr id="0" name=""/>
        <dsp:cNvSpPr/>
      </dsp:nvSpPr>
      <dsp:spPr>
        <a:xfrm>
          <a:off x="2676386" y="0"/>
          <a:ext cx="1338193" cy="759648"/>
        </a:xfrm>
        <a:prstGeom prst="trapezoid">
          <a:avLst>
            <a:gd name="adj" fmla="val 8808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baseline="0" dirty="0" smtClean="0"/>
            <a:t>DIRECCIÓN GENERAL DE IGUALDAD</a:t>
          </a:r>
          <a:endParaRPr lang="es-ES" sz="1800" b="1" kern="1200" dirty="0"/>
        </a:p>
      </dsp:txBody>
      <dsp:txXfrm>
        <a:off x="2676386" y="0"/>
        <a:ext cx="1338193" cy="759648"/>
      </dsp:txXfrm>
    </dsp:sp>
    <dsp:sp modelId="{8D214D75-9523-473F-808D-5A033664BD53}">
      <dsp:nvSpPr>
        <dsp:cNvPr id="0" name=""/>
        <dsp:cNvSpPr/>
      </dsp:nvSpPr>
      <dsp:spPr>
        <a:xfrm>
          <a:off x="2007290" y="759648"/>
          <a:ext cx="2676386" cy="759648"/>
        </a:xfrm>
        <a:prstGeom prst="trapezoid">
          <a:avLst>
            <a:gd name="adj" fmla="val 8808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/>
            <a:t>Instituto Asturiano de la Mujer</a:t>
          </a:r>
          <a:endParaRPr lang="es-ES" sz="1800" kern="1200" dirty="0"/>
        </a:p>
      </dsp:txBody>
      <dsp:txXfrm>
        <a:off x="2475657" y="759648"/>
        <a:ext cx="1739651" cy="759648"/>
      </dsp:txXfrm>
    </dsp:sp>
    <dsp:sp modelId="{FC419702-3B29-4F5E-BD89-CBB6BD3CF400}">
      <dsp:nvSpPr>
        <dsp:cNvPr id="0" name=""/>
        <dsp:cNvSpPr/>
      </dsp:nvSpPr>
      <dsp:spPr>
        <a:xfrm>
          <a:off x="1338193" y="1519296"/>
          <a:ext cx="4014580" cy="759648"/>
        </a:xfrm>
        <a:prstGeom prst="trapezoid">
          <a:avLst>
            <a:gd name="adj" fmla="val 8808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/>
            <a:t>COORDINADORA</a:t>
          </a:r>
          <a:endParaRPr lang="es-ES" sz="1800" kern="1200" dirty="0"/>
        </a:p>
      </dsp:txBody>
      <dsp:txXfrm>
        <a:off x="2040744" y="1519296"/>
        <a:ext cx="2609477" cy="759648"/>
      </dsp:txXfrm>
    </dsp:sp>
    <dsp:sp modelId="{554247FF-E95E-45EE-B781-891FBBA374D3}">
      <dsp:nvSpPr>
        <dsp:cNvPr id="0" name=""/>
        <dsp:cNvSpPr/>
      </dsp:nvSpPr>
      <dsp:spPr>
        <a:xfrm>
          <a:off x="669096" y="2278944"/>
          <a:ext cx="5352773" cy="759648"/>
        </a:xfrm>
        <a:prstGeom prst="trapezoid">
          <a:avLst>
            <a:gd name="adj" fmla="val 8808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baseline="0" dirty="0" smtClean="0"/>
            <a:t>6 ABOGADAS + 6 PSICÓLOGAS</a:t>
          </a:r>
          <a:endParaRPr lang="es-ES" sz="1800" kern="1200" dirty="0"/>
        </a:p>
      </dsp:txBody>
      <dsp:txXfrm>
        <a:off x="1605832" y="2278944"/>
        <a:ext cx="3479302" cy="759648"/>
      </dsp:txXfrm>
    </dsp:sp>
    <dsp:sp modelId="{58AC88A8-C24C-4496-A579-657A0CC73B2D}">
      <dsp:nvSpPr>
        <dsp:cNvPr id="0" name=""/>
        <dsp:cNvSpPr/>
      </dsp:nvSpPr>
      <dsp:spPr>
        <a:xfrm>
          <a:off x="0" y="3038592"/>
          <a:ext cx="6690966" cy="759648"/>
        </a:xfrm>
        <a:prstGeom prst="trapezoid">
          <a:avLst>
            <a:gd name="adj" fmla="val 8808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EQUIPO ESPECIALIZADO MENORES</a:t>
          </a:r>
          <a:endParaRPr lang="es-ES" sz="1800" kern="1200" dirty="0"/>
        </a:p>
      </dsp:txBody>
      <dsp:txXfrm>
        <a:off x="1170919" y="3038592"/>
        <a:ext cx="4349128" cy="759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C0BE3-78EE-48A1-984F-F235A403C7E1}">
      <dsp:nvSpPr>
        <dsp:cNvPr id="0" name=""/>
        <dsp:cNvSpPr/>
      </dsp:nvSpPr>
      <dsp:spPr>
        <a:xfrm>
          <a:off x="189839" y="1806209"/>
          <a:ext cx="2792954" cy="92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18 </a:t>
          </a:r>
          <a:r>
            <a:rPr lang="es-ES" sz="1000" kern="1200" dirty="0"/>
            <a:t>Centros Asesores de la Mujer distribuidos por el territorio de la Comunidad Autónoma con asesoramiento jurídico gratuito y que actúan como “responsable de caso” de cada una de las víctimas de violencia de género (lo que presupone la coordinación con el resto de los recursos disponibles)</a:t>
          </a:r>
        </a:p>
      </dsp:txBody>
      <dsp:txXfrm>
        <a:off x="189839" y="1806209"/>
        <a:ext cx="2792954" cy="920405"/>
      </dsp:txXfrm>
    </dsp:sp>
    <dsp:sp modelId="{35481490-6602-4A9D-B2F8-DE89B16E2352}">
      <dsp:nvSpPr>
        <dsp:cNvPr id="0" name=""/>
        <dsp:cNvSpPr/>
      </dsp:nvSpPr>
      <dsp:spPr>
        <a:xfrm>
          <a:off x="186665" y="1526279"/>
          <a:ext cx="222166" cy="2221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08D05E-653C-460A-A5EE-58374E27E348}">
      <dsp:nvSpPr>
        <dsp:cNvPr id="0" name=""/>
        <dsp:cNvSpPr/>
      </dsp:nvSpPr>
      <dsp:spPr>
        <a:xfrm>
          <a:off x="342182" y="1215245"/>
          <a:ext cx="222166" cy="2221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42278E-637B-47AC-B64F-50C105A7FA9F}">
      <dsp:nvSpPr>
        <dsp:cNvPr id="0" name=""/>
        <dsp:cNvSpPr/>
      </dsp:nvSpPr>
      <dsp:spPr>
        <a:xfrm>
          <a:off x="715422" y="1277452"/>
          <a:ext cx="349119" cy="3491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84DBD-B38B-4A81-8C80-13421F413550}">
      <dsp:nvSpPr>
        <dsp:cNvPr id="0" name=""/>
        <dsp:cNvSpPr/>
      </dsp:nvSpPr>
      <dsp:spPr>
        <a:xfrm>
          <a:off x="1026456" y="935315"/>
          <a:ext cx="222166" cy="22216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522CDE-96D0-497F-923F-DBBB9001137F}">
      <dsp:nvSpPr>
        <dsp:cNvPr id="0" name=""/>
        <dsp:cNvSpPr/>
      </dsp:nvSpPr>
      <dsp:spPr>
        <a:xfrm>
          <a:off x="1430799" y="810902"/>
          <a:ext cx="222166" cy="22216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F8D330-291B-47EB-B155-AE144A9D05A6}">
      <dsp:nvSpPr>
        <dsp:cNvPr id="0" name=""/>
        <dsp:cNvSpPr/>
      </dsp:nvSpPr>
      <dsp:spPr>
        <a:xfrm>
          <a:off x="1928453" y="1028625"/>
          <a:ext cx="222166" cy="2221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612502-D544-4386-B104-E4E8525B8F0B}">
      <dsp:nvSpPr>
        <dsp:cNvPr id="0" name=""/>
        <dsp:cNvSpPr/>
      </dsp:nvSpPr>
      <dsp:spPr>
        <a:xfrm>
          <a:off x="2239486" y="1184142"/>
          <a:ext cx="349119" cy="3491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7671B1-9C73-453C-9DB6-32E5D51778B9}">
      <dsp:nvSpPr>
        <dsp:cNvPr id="0" name=""/>
        <dsp:cNvSpPr/>
      </dsp:nvSpPr>
      <dsp:spPr>
        <a:xfrm>
          <a:off x="2674933" y="1526279"/>
          <a:ext cx="222166" cy="22216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1AAFBB-5DF8-46A9-819A-39DC65BB4247}">
      <dsp:nvSpPr>
        <dsp:cNvPr id="0" name=""/>
        <dsp:cNvSpPr/>
      </dsp:nvSpPr>
      <dsp:spPr>
        <a:xfrm>
          <a:off x="2861553" y="1868416"/>
          <a:ext cx="222166" cy="22216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39082C-AA18-4E87-899F-35CA96C97E1C}">
      <dsp:nvSpPr>
        <dsp:cNvPr id="0" name=""/>
        <dsp:cNvSpPr/>
      </dsp:nvSpPr>
      <dsp:spPr>
        <a:xfrm>
          <a:off x="1244179" y="1215245"/>
          <a:ext cx="571286" cy="57128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C2F403-AB98-45EA-9F50-20C19AB3926F}">
      <dsp:nvSpPr>
        <dsp:cNvPr id="0" name=""/>
        <dsp:cNvSpPr/>
      </dsp:nvSpPr>
      <dsp:spPr>
        <a:xfrm>
          <a:off x="31148" y="2397173"/>
          <a:ext cx="222166" cy="2221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F07E7E-9782-4DDF-B599-4F3F39DDFEB5}">
      <dsp:nvSpPr>
        <dsp:cNvPr id="0" name=""/>
        <dsp:cNvSpPr/>
      </dsp:nvSpPr>
      <dsp:spPr>
        <a:xfrm>
          <a:off x="217768" y="2677103"/>
          <a:ext cx="349119" cy="3491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3679A6-1DCB-4EEC-BD47-D3EAD803E699}">
      <dsp:nvSpPr>
        <dsp:cNvPr id="0" name=""/>
        <dsp:cNvSpPr/>
      </dsp:nvSpPr>
      <dsp:spPr>
        <a:xfrm>
          <a:off x="684319" y="2925930"/>
          <a:ext cx="507809" cy="5078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4D0D30-6264-46C4-9C30-DF07C94382F4}">
      <dsp:nvSpPr>
        <dsp:cNvPr id="0" name=""/>
        <dsp:cNvSpPr/>
      </dsp:nvSpPr>
      <dsp:spPr>
        <a:xfrm>
          <a:off x="1337489" y="3330273"/>
          <a:ext cx="222166" cy="22216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D8ADAE-7FD4-4C02-B21D-F2C84F5D6642}">
      <dsp:nvSpPr>
        <dsp:cNvPr id="0" name=""/>
        <dsp:cNvSpPr/>
      </dsp:nvSpPr>
      <dsp:spPr>
        <a:xfrm>
          <a:off x="1461902" y="2925930"/>
          <a:ext cx="349119" cy="3491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80CFDE-BFB1-4F7E-B751-AC985F13447C}">
      <dsp:nvSpPr>
        <dsp:cNvPr id="0" name=""/>
        <dsp:cNvSpPr/>
      </dsp:nvSpPr>
      <dsp:spPr>
        <a:xfrm>
          <a:off x="1772936" y="3361377"/>
          <a:ext cx="222166" cy="2221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29596C-9AF8-4469-8B50-BFF0591BFAAF}">
      <dsp:nvSpPr>
        <dsp:cNvPr id="0" name=""/>
        <dsp:cNvSpPr/>
      </dsp:nvSpPr>
      <dsp:spPr>
        <a:xfrm>
          <a:off x="2052866" y="2863723"/>
          <a:ext cx="507809" cy="5078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28C4AD-7AB6-49C5-9B1D-AF06D27D9C93}">
      <dsp:nvSpPr>
        <dsp:cNvPr id="0" name=""/>
        <dsp:cNvSpPr/>
      </dsp:nvSpPr>
      <dsp:spPr>
        <a:xfrm>
          <a:off x="2737140" y="2739309"/>
          <a:ext cx="349119" cy="3491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E5FCED-FCBF-4EA2-8434-662CC2F6D216}">
      <dsp:nvSpPr>
        <dsp:cNvPr id="0" name=""/>
        <dsp:cNvSpPr/>
      </dsp:nvSpPr>
      <dsp:spPr>
        <a:xfrm>
          <a:off x="3086259" y="1276935"/>
          <a:ext cx="1025313" cy="1957435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D97818-2B97-47AE-9C60-E0F5608209D3}">
      <dsp:nvSpPr>
        <dsp:cNvPr id="0" name=""/>
        <dsp:cNvSpPr/>
      </dsp:nvSpPr>
      <dsp:spPr>
        <a:xfrm>
          <a:off x="4111573" y="1277885"/>
          <a:ext cx="2796309" cy="1957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Comisiones técnicas para el seguimiento de casos organizadas por los ayuntamientos, donde se pone en práctica la coordinación entre todos los servicios implicados en la atención a la víctima.</a:t>
          </a:r>
        </a:p>
      </dsp:txBody>
      <dsp:txXfrm>
        <a:off x="4111573" y="1277885"/>
        <a:ext cx="2796309" cy="1957416"/>
      </dsp:txXfrm>
    </dsp:sp>
    <dsp:sp modelId="{B2843173-229C-46E6-A3F7-C985C872F5A1}">
      <dsp:nvSpPr>
        <dsp:cNvPr id="0" name=""/>
        <dsp:cNvSpPr/>
      </dsp:nvSpPr>
      <dsp:spPr>
        <a:xfrm>
          <a:off x="6907882" y="1276935"/>
          <a:ext cx="1025313" cy="1957435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56AE09-17EA-4392-B80A-2203279CFCA8}">
      <dsp:nvSpPr>
        <dsp:cNvPr id="0" name=""/>
        <dsp:cNvSpPr/>
      </dsp:nvSpPr>
      <dsp:spPr>
        <a:xfrm>
          <a:off x="8045048" y="1115168"/>
          <a:ext cx="2376863" cy="2376863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/>
            <a:t>En </a:t>
          </a:r>
          <a:r>
            <a:rPr lang="es-ES" sz="1000" kern="1200" dirty="0" smtClean="0"/>
            <a:t>14 </a:t>
          </a:r>
          <a:r>
            <a:rPr lang="es-ES" sz="1000" kern="1200" dirty="0"/>
            <a:t>de ellos se dispone </a:t>
          </a:r>
          <a:r>
            <a:rPr lang="es-ES" sz="1000" kern="1200"/>
            <a:t>de </a:t>
          </a:r>
          <a:r>
            <a:rPr lang="es-ES" sz="1000" kern="1200" smtClean="0"/>
            <a:t>asesoramiento psicológico gratuito</a:t>
          </a:r>
          <a:endParaRPr lang="es-ES" sz="1000" kern="1200" dirty="0"/>
        </a:p>
      </dsp:txBody>
      <dsp:txXfrm>
        <a:off x="8393132" y="1463252"/>
        <a:ext cx="1680695" cy="16806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8B266-B235-40ED-A6E1-46B2F6259ACE}">
      <dsp:nvSpPr>
        <dsp:cNvPr id="0" name=""/>
        <dsp:cNvSpPr/>
      </dsp:nvSpPr>
      <dsp:spPr>
        <a:xfrm>
          <a:off x="4199644" y="1910477"/>
          <a:ext cx="2116310" cy="21163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/>
            <a:t>Centros Asesores de la Mujer  CAM</a:t>
          </a:r>
          <a:endParaRPr lang="es-ES" sz="2300" kern="1200" dirty="0"/>
        </a:p>
      </dsp:txBody>
      <dsp:txXfrm>
        <a:off x="4509570" y="2220403"/>
        <a:ext cx="1496458" cy="1496458"/>
      </dsp:txXfrm>
    </dsp:sp>
    <dsp:sp modelId="{60340763-C943-4512-8831-02CA9A44BBF3}">
      <dsp:nvSpPr>
        <dsp:cNvPr id="0" name=""/>
        <dsp:cNvSpPr/>
      </dsp:nvSpPr>
      <dsp:spPr>
        <a:xfrm>
          <a:off x="4728722" y="1471"/>
          <a:ext cx="1058155" cy="10581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ALLER</a:t>
          </a:r>
          <a:endParaRPr lang="es-ES" sz="700" kern="1200" dirty="0"/>
        </a:p>
      </dsp:txBody>
      <dsp:txXfrm>
        <a:off x="4883685" y="156434"/>
        <a:ext cx="748229" cy="748229"/>
      </dsp:txXfrm>
    </dsp:sp>
    <dsp:sp modelId="{8C9DF0A1-7D2D-41A2-BC47-461356A226B6}">
      <dsp:nvSpPr>
        <dsp:cNvPr id="0" name=""/>
        <dsp:cNvSpPr/>
      </dsp:nvSpPr>
      <dsp:spPr>
        <a:xfrm>
          <a:off x="5562596" y="148505"/>
          <a:ext cx="1058155" cy="10581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AVILÉS</a:t>
          </a:r>
          <a:endParaRPr lang="es-ES" sz="700" kern="1200" dirty="0"/>
        </a:p>
      </dsp:txBody>
      <dsp:txXfrm>
        <a:off x="5717559" y="303468"/>
        <a:ext cx="748229" cy="748229"/>
      </dsp:txXfrm>
    </dsp:sp>
    <dsp:sp modelId="{89D7B9EA-7263-4B19-9475-AA6E4EACF65D}">
      <dsp:nvSpPr>
        <dsp:cNvPr id="0" name=""/>
        <dsp:cNvSpPr/>
      </dsp:nvSpPr>
      <dsp:spPr>
        <a:xfrm>
          <a:off x="6295892" y="571874"/>
          <a:ext cx="1058155" cy="10581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CANGAS DEL NARCEA</a:t>
          </a:r>
          <a:endParaRPr lang="es-ES" sz="700" kern="1200" dirty="0"/>
        </a:p>
      </dsp:txBody>
      <dsp:txXfrm>
        <a:off x="6450855" y="726837"/>
        <a:ext cx="748229" cy="748229"/>
      </dsp:txXfrm>
    </dsp:sp>
    <dsp:sp modelId="{06CECB63-D995-44A9-A466-992B537D19BD}">
      <dsp:nvSpPr>
        <dsp:cNvPr id="0" name=""/>
        <dsp:cNvSpPr/>
      </dsp:nvSpPr>
      <dsp:spPr>
        <a:xfrm>
          <a:off x="6840165" y="1220513"/>
          <a:ext cx="1058155" cy="105815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CORVERA</a:t>
          </a:r>
          <a:endParaRPr lang="es-ES" sz="700" kern="1200" dirty="0"/>
        </a:p>
      </dsp:txBody>
      <dsp:txXfrm>
        <a:off x="6995128" y="1375476"/>
        <a:ext cx="748229" cy="748229"/>
      </dsp:txXfrm>
    </dsp:sp>
    <dsp:sp modelId="{5D7DA862-7582-4273-82E9-696F28171BA6}">
      <dsp:nvSpPr>
        <dsp:cNvPr id="0" name=""/>
        <dsp:cNvSpPr/>
      </dsp:nvSpPr>
      <dsp:spPr>
        <a:xfrm>
          <a:off x="7129766" y="2016186"/>
          <a:ext cx="1058155" cy="10581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GIJÓN</a:t>
          </a:r>
          <a:endParaRPr lang="es-ES" sz="700" kern="1200" dirty="0"/>
        </a:p>
      </dsp:txBody>
      <dsp:txXfrm>
        <a:off x="7284729" y="2171149"/>
        <a:ext cx="748229" cy="748229"/>
      </dsp:txXfrm>
    </dsp:sp>
    <dsp:sp modelId="{7E7879A1-3746-4FB2-81A8-2912142E497F}">
      <dsp:nvSpPr>
        <dsp:cNvPr id="0" name=""/>
        <dsp:cNvSpPr/>
      </dsp:nvSpPr>
      <dsp:spPr>
        <a:xfrm>
          <a:off x="7129766" y="2862924"/>
          <a:ext cx="1058155" cy="10581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/>
            <a:t>LANGREO </a:t>
          </a:r>
          <a:endParaRPr lang="es-ES" sz="700" kern="1200"/>
        </a:p>
      </dsp:txBody>
      <dsp:txXfrm>
        <a:off x="7284729" y="3017887"/>
        <a:ext cx="748229" cy="748229"/>
      </dsp:txXfrm>
    </dsp:sp>
    <dsp:sp modelId="{59B786A3-716A-4CE9-BF75-70C7D4219255}">
      <dsp:nvSpPr>
        <dsp:cNvPr id="0" name=""/>
        <dsp:cNvSpPr/>
      </dsp:nvSpPr>
      <dsp:spPr>
        <a:xfrm>
          <a:off x="6840165" y="3658597"/>
          <a:ext cx="1058155" cy="10581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/>
            <a:t>LAVIANA</a:t>
          </a:r>
          <a:endParaRPr lang="es-ES" sz="700" kern="1200" dirty="0"/>
        </a:p>
      </dsp:txBody>
      <dsp:txXfrm>
        <a:off x="6995128" y="3813560"/>
        <a:ext cx="748229" cy="748229"/>
      </dsp:txXfrm>
    </dsp:sp>
    <dsp:sp modelId="{4F693B9D-4845-4E34-93E9-9604AF5A86EC}">
      <dsp:nvSpPr>
        <dsp:cNvPr id="0" name=""/>
        <dsp:cNvSpPr/>
      </dsp:nvSpPr>
      <dsp:spPr>
        <a:xfrm>
          <a:off x="6295892" y="4307236"/>
          <a:ext cx="1058155" cy="10581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LLANES</a:t>
          </a:r>
          <a:endParaRPr lang="es-ES" sz="700" kern="1200" dirty="0"/>
        </a:p>
      </dsp:txBody>
      <dsp:txXfrm>
        <a:off x="6450855" y="4462199"/>
        <a:ext cx="748229" cy="748229"/>
      </dsp:txXfrm>
    </dsp:sp>
    <dsp:sp modelId="{9B415466-9D57-4C59-98E8-ADBB2AFA3252}">
      <dsp:nvSpPr>
        <dsp:cNvPr id="0" name=""/>
        <dsp:cNvSpPr/>
      </dsp:nvSpPr>
      <dsp:spPr>
        <a:xfrm>
          <a:off x="5562596" y="4730605"/>
          <a:ext cx="1058155" cy="105815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LLANERA</a:t>
          </a:r>
          <a:endParaRPr lang="es-ES" sz="700" kern="1200" dirty="0"/>
        </a:p>
      </dsp:txBody>
      <dsp:txXfrm>
        <a:off x="5717559" y="4885568"/>
        <a:ext cx="748229" cy="748229"/>
      </dsp:txXfrm>
    </dsp:sp>
    <dsp:sp modelId="{3A485877-27ED-454F-9B2B-E2BB4422A4A0}">
      <dsp:nvSpPr>
        <dsp:cNvPr id="0" name=""/>
        <dsp:cNvSpPr/>
      </dsp:nvSpPr>
      <dsp:spPr>
        <a:xfrm>
          <a:off x="4728722" y="4877639"/>
          <a:ext cx="1058155" cy="10581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MANCOMUNIDAD DE LAS CINCO VILLAS</a:t>
          </a:r>
          <a:endParaRPr lang="es-ES" sz="700" kern="1200" dirty="0"/>
        </a:p>
      </dsp:txBody>
      <dsp:txXfrm>
        <a:off x="4883685" y="5032602"/>
        <a:ext cx="748229" cy="748229"/>
      </dsp:txXfrm>
    </dsp:sp>
    <dsp:sp modelId="{825EDD33-46FB-4AB8-B26D-4D931601EE90}">
      <dsp:nvSpPr>
        <dsp:cNvPr id="0" name=""/>
        <dsp:cNvSpPr/>
      </dsp:nvSpPr>
      <dsp:spPr>
        <a:xfrm>
          <a:off x="3894848" y="4730605"/>
          <a:ext cx="1058155" cy="10581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MANCOMUNIDAD DE LA COMARCA DE LA SIDRA</a:t>
          </a:r>
          <a:endParaRPr lang="es-ES" sz="700" kern="1200" dirty="0"/>
        </a:p>
      </dsp:txBody>
      <dsp:txXfrm>
        <a:off x="4049811" y="4885568"/>
        <a:ext cx="748229" cy="748229"/>
      </dsp:txXfrm>
    </dsp:sp>
    <dsp:sp modelId="{A810063C-CA78-423C-9F95-B5E3FECF8D67}">
      <dsp:nvSpPr>
        <dsp:cNvPr id="0" name=""/>
        <dsp:cNvSpPr/>
      </dsp:nvSpPr>
      <dsp:spPr>
        <a:xfrm>
          <a:off x="3161551" y="4307236"/>
          <a:ext cx="1058155" cy="10581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/>
            <a:t>MIERES</a:t>
          </a:r>
          <a:endParaRPr lang="es-ES" sz="700" kern="1200"/>
        </a:p>
      </dsp:txBody>
      <dsp:txXfrm>
        <a:off x="3316514" y="4462199"/>
        <a:ext cx="748229" cy="748229"/>
      </dsp:txXfrm>
    </dsp:sp>
    <dsp:sp modelId="{0DDE9FBF-920A-47EC-8219-FAAD9648AC81}">
      <dsp:nvSpPr>
        <dsp:cNvPr id="0" name=""/>
        <dsp:cNvSpPr/>
      </dsp:nvSpPr>
      <dsp:spPr>
        <a:xfrm>
          <a:off x="2617279" y="3658597"/>
          <a:ext cx="1058155" cy="10581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OVIEDO</a:t>
          </a:r>
          <a:endParaRPr lang="es-ES" sz="700" kern="1200" dirty="0"/>
        </a:p>
      </dsp:txBody>
      <dsp:txXfrm>
        <a:off x="2772242" y="3813560"/>
        <a:ext cx="748229" cy="748229"/>
      </dsp:txXfrm>
    </dsp:sp>
    <dsp:sp modelId="{C666EFB4-C080-4653-AD13-23B291045AFD}">
      <dsp:nvSpPr>
        <dsp:cNvPr id="0" name=""/>
        <dsp:cNvSpPr/>
      </dsp:nvSpPr>
      <dsp:spPr>
        <a:xfrm>
          <a:off x="2327678" y="2862924"/>
          <a:ext cx="1058155" cy="105815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PILOÑA</a:t>
          </a:r>
          <a:endParaRPr lang="es-ES" sz="700" kern="1200" dirty="0"/>
        </a:p>
      </dsp:txBody>
      <dsp:txXfrm>
        <a:off x="2482641" y="3017887"/>
        <a:ext cx="748229" cy="748229"/>
      </dsp:txXfrm>
    </dsp:sp>
    <dsp:sp modelId="{0F502993-41FD-4335-A428-307478AD3851}">
      <dsp:nvSpPr>
        <dsp:cNvPr id="0" name=""/>
        <dsp:cNvSpPr/>
      </dsp:nvSpPr>
      <dsp:spPr>
        <a:xfrm>
          <a:off x="2327678" y="2016186"/>
          <a:ext cx="1058155" cy="10581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/>
            <a:t>SIERO </a:t>
          </a:r>
          <a:endParaRPr lang="es-ES" sz="700" kern="1200"/>
        </a:p>
      </dsp:txBody>
      <dsp:txXfrm>
        <a:off x="2482641" y="2171149"/>
        <a:ext cx="748229" cy="748229"/>
      </dsp:txXfrm>
    </dsp:sp>
    <dsp:sp modelId="{48DDBCDD-5EA0-4CB0-A97C-284A4882BD2E}">
      <dsp:nvSpPr>
        <dsp:cNvPr id="0" name=""/>
        <dsp:cNvSpPr/>
      </dsp:nvSpPr>
      <dsp:spPr>
        <a:xfrm>
          <a:off x="2617279" y="1220513"/>
          <a:ext cx="1058155" cy="10581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TEVERGA</a:t>
          </a:r>
          <a:endParaRPr lang="es-ES" sz="700" kern="1200" dirty="0"/>
        </a:p>
      </dsp:txBody>
      <dsp:txXfrm>
        <a:off x="2772242" y="1375476"/>
        <a:ext cx="748229" cy="748229"/>
      </dsp:txXfrm>
    </dsp:sp>
    <dsp:sp modelId="{7AF7E49E-C61F-4861-BDC2-485AF2F7C61F}">
      <dsp:nvSpPr>
        <dsp:cNvPr id="0" name=""/>
        <dsp:cNvSpPr/>
      </dsp:nvSpPr>
      <dsp:spPr>
        <a:xfrm>
          <a:off x="3161551" y="571874"/>
          <a:ext cx="1058155" cy="10581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VALDÉS</a:t>
          </a:r>
          <a:endParaRPr lang="es-ES" sz="700" kern="1200" dirty="0"/>
        </a:p>
      </dsp:txBody>
      <dsp:txXfrm>
        <a:off x="3316514" y="726837"/>
        <a:ext cx="748229" cy="748229"/>
      </dsp:txXfrm>
    </dsp:sp>
    <dsp:sp modelId="{D103A4F9-7B34-4DED-AEE3-D69D89373FF5}">
      <dsp:nvSpPr>
        <dsp:cNvPr id="0" name=""/>
        <dsp:cNvSpPr/>
      </dsp:nvSpPr>
      <dsp:spPr>
        <a:xfrm>
          <a:off x="3894848" y="148505"/>
          <a:ext cx="1058155" cy="10581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/>
            <a:t>VEGADEO</a:t>
          </a:r>
          <a:endParaRPr lang="es-ES" sz="700" kern="1200" dirty="0"/>
        </a:p>
      </dsp:txBody>
      <dsp:txXfrm>
        <a:off x="4049811" y="303468"/>
        <a:ext cx="748229" cy="748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CE9B2-7483-4E11-8351-29707219800E}">
      <dsp:nvSpPr>
        <dsp:cNvPr id="0" name=""/>
        <dsp:cNvSpPr/>
      </dsp:nvSpPr>
      <dsp:spPr>
        <a:xfrm>
          <a:off x="0" y="8664"/>
          <a:ext cx="10568961" cy="87984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Punto de coordinación de las Órdenes de Protección. </a:t>
          </a:r>
          <a:r>
            <a:rPr lang="es-ES" sz="1600" kern="1200" dirty="0"/>
            <a:t>Las Órdenes de Protección se recogen en un registro específico denominado RIEV, Registro Integral de Expedientes de Violencia de género para garantizar la asistencia integral a la víctima posteriormente a través del Centro Asesor de la Mujer correspondiente por municipio.</a:t>
          </a:r>
        </a:p>
      </dsp:txBody>
      <dsp:txXfrm>
        <a:off x="42950" y="51614"/>
        <a:ext cx="10483061" cy="793940"/>
      </dsp:txXfrm>
    </dsp:sp>
    <dsp:sp modelId="{EF707716-CCC4-4110-ABEE-0F3FAACB505E}">
      <dsp:nvSpPr>
        <dsp:cNvPr id="0" name=""/>
        <dsp:cNvSpPr/>
      </dsp:nvSpPr>
      <dsp:spPr>
        <a:xfrm>
          <a:off x="0" y="934584"/>
          <a:ext cx="10568961" cy="87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Observatorio Permanente de La Violencia de Género </a:t>
          </a:r>
          <a:r>
            <a:rPr lang="es-ES" sz="1600" kern="1200" dirty="0"/>
            <a:t>creado con la finalidad de la recogida de datos sobre violencia de género y medidas de atención integral y, de manera especial, el seguimiento de denuncias, órdenes de protección y sentencias dictadas en la materia.</a:t>
          </a:r>
        </a:p>
      </dsp:txBody>
      <dsp:txXfrm>
        <a:off x="42950" y="977534"/>
        <a:ext cx="10483061" cy="793940"/>
      </dsp:txXfrm>
    </dsp:sp>
    <dsp:sp modelId="{AFCC29D9-B516-4BD0-B07F-8C5D5DBB7C55}">
      <dsp:nvSpPr>
        <dsp:cNvPr id="0" name=""/>
        <dsp:cNvSpPr/>
      </dsp:nvSpPr>
      <dsp:spPr>
        <a:xfrm>
          <a:off x="0" y="1860504"/>
          <a:ext cx="10568961" cy="87984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Protocolo Interdepartamental para mejorar la atención a las mujeres víctimas de violencia de género del Principado de Asturias</a:t>
          </a:r>
          <a:endParaRPr lang="es-ES" sz="1600" kern="1200" dirty="0"/>
        </a:p>
      </dsp:txBody>
      <dsp:txXfrm>
        <a:off x="42950" y="1903454"/>
        <a:ext cx="10483061" cy="793940"/>
      </dsp:txXfrm>
    </dsp:sp>
    <dsp:sp modelId="{952202CD-F9F9-4D8C-BC8F-BCC4CE458EB7}">
      <dsp:nvSpPr>
        <dsp:cNvPr id="0" name=""/>
        <dsp:cNvSpPr/>
      </dsp:nvSpPr>
      <dsp:spPr>
        <a:xfrm>
          <a:off x="0" y="2786424"/>
          <a:ext cx="10568961" cy="879840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/>
            <a:t>Comisiones de seguimiento:</a:t>
          </a:r>
          <a:endParaRPr lang="es-ES" sz="1600" kern="1200" dirty="0"/>
        </a:p>
      </dsp:txBody>
      <dsp:txXfrm>
        <a:off x="42950" y="2829374"/>
        <a:ext cx="10483061" cy="793940"/>
      </dsp:txXfrm>
    </dsp:sp>
    <dsp:sp modelId="{8270BB10-48FA-4ED8-A7CA-4E66E7C197CB}">
      <dsp:nvSpPr>
        <dsp:cNvPr id="0" name=""/>
        <dsp:cNvSpPr/>
      </dsp:nvSpPr>
      <dsp:spPr>
        <a:xfrm>
          <a:off x="0" y="3666264"/>
          <a:ext cx="10568961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56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/>
            <a:t>Protocolo Interdepartamental para mejorar la atención a las mujeres víctimas de violencia de género del Principado de Asturias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/>
            <a:t>Comisión de seguimiento de la Red de casas de Acogida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/>
            <a:t>Comisión de seguimiento vinculada al Observatorio Permanente de Violencia de Género</a:t>
          </a:r>
          <a:endParaRPr lang="es-ES" sz="1200" kern="1200" dirty="0"/>
        </a:p>
      </dsp:txBody>
      <dsp:txXfrm>
        <a:off x="0" y="3666264"/>
        <a:ext cx="10568961" cy="629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6723F-FAAB-4027-B8F8-6752FDCCA63E}">
      <dsp:nvSpPr>
        <dsp:cNvPr id="0" name=""/>
        <dsp:cNvSpPr/>
      </dsp:nvSpPr>
      <dsp:spPr>
        <a:xfrm>
          <a:off x="5740247" y="1764255"/>
          <a:ext cx="4495796" cy="520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87"/>
              </a:lnTo>
              <a:lnTo>
                <a:pt x="4495796" y="260087"/>
              </a:lnTo>
              <a:lnTo>
                <a:pt x="4495796" y="52017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87D1C-CB80-4643-B82D-8894B8938E8D}">
      <dsp:nvSpPr>
        <dsp:cNvPr id="0" name=""/>
        <dsp:cNvSpPr/>
      </dsp:nvSpPr>
      <dsp:spPr>
        <a:xfrm>
          <a:off x="5740247" y="1764255"/>
          <a:ext cx="1498598" cy="520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87"/>
              </a:lnTo>
              <a:lnTo>
                <a:pt x="1498598" y="260087"/>
              </a:lnTo>
              <a:lnTo>
                <a:pt x="1498598" y="52017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1E4B4-655A-455D-973F-D7DE99203690}">
      <dsp:nvSpPr>
        <dsp:cNvPr id="0" name=""/>
        <dsp:cNvSpPr/>
      </dsp:nvSpPr>
      <dsp:spPr>
        <a:xfrm>
          <a:off x="4241648" y="1764255"/>
          <a:ext cx="1498598" cy="520174"/>
        </a:xfrm>
        <a:custGeom>
          <a:avLst/>
          <a:gdLst/>
          <a:ahLst/>
          <a:cxnLst/>
          <a:rect l="0" t="0" r="0" b="0"/>
          <a:pathLst>
            <a:path>
              <a:moveTo>
                <a:pt x="1498598" y="0"/>
              </a:moveTo>
              <a:lnTo>
                <a:pt x="1498598" y="260087"/>
              </a:lnTo>
              <a:lnTo>
                <a:pt x="0" y="260087"/>
              </a:lnTo>
              <a:lnTo>
                <a:pt x="0" y="52017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20D30-6F71-4DD3-8C1D-10745A13DF3D}">
      <dsp:nvSpPr>
        <dsp:cNvPr id="0" name=""/>
        <dsp:cNvSpPr/>
      </dsp:nvSpPr>
      <dsp:spPr>
        <a:xfrm>
          <a:off x="1244450" y="1764255"/>
          <a:ext cx="4495796" cy="520174"/>
        </a:xfrm>
        <a:custGeom>
          <a:avLst/>
          <a:gdLst/>
          <a:ahLst/>
          <a:cxnLst/>
          <a:rect l="0" t="0" r="0" b="0"/>
          <a:pathLst>
            <a:path>
              <a:moveTo>
                <a:pt x="4495796" y="0"/>
              </a:moveTo>
              <a:lnTo>
                <a:pt x="4495796" y="260087"/>
              </a:lnTo>
              <a:lnTo>
                <a:pt x="0" y="260087"/>
              </a:lnTo>
              <a:lnTo>
                <a:pt x="0" y="52017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459C1-C3A6-43EC-8271-BED3D372D9A7}">
      <dsp:nvSpPr>
        <dsp:cNvPr id="0" name=""/>
        <dsp:cNvSpPr/>
      </dsp:nvSpPr>
      <dsp:spPr>
        <a:xfrm>
          <a:off x="5120991" y="525743"/>
          <a:ext cx="1238511" cy="1238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DAF13-ABF8-4D28-8E61-B1FCC6833392}">
      <dsp:nvSpPr>
        <dsp:cNvPr id="0" name=""/>
        <dsp:cNvSpPr/>
      </dsp:nvSpPr>
      <dsp:spPr>
        <a:xfrm>
          <a:off x="5120991" y="525743"/>
          <a:ext cx="1238511" cy="1238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AF0D6-F0CE-4DCD-AA63-EB9BAEB49256}">
      <dsp:nvSpPr>
        <dsp:cNvPr id="0" name=""/>
        <dsp:cNvSpPr/>
      </dsp:nvSpPr>
      <dsp:spPr>
        <a:xfrm>
          <a:off x="4501735" y="748675"/>
          <a:ext cx="2477023" cy="792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PROTOCOLO INTERDEPARTAMENTAL PARA LA ATENCIÓN A MUJERES VÍCTIMAS DE VIOLENCIA DE GÉNERO EN EL PRINCIPADO DE ASTURIAS</a:t>
          </a:r>
          <a:endParaRPr lang="es-ES" sz="1200" kern="1200" dirty="0"/>
        </a:p>
      </dsp:txBody>
      <dsp:txXfrm>
        <a:off x="4501735" y="748675"/>
        <a:ext cx="2477023" cy="792647"/>
      </dsp:txXfrm>
    </dsp:sp>
    <dsp:sp modelId="{0D425899-24FD-40FE-8AE9-37E18DB54400}">
      <dsp:nvSpPr>
        <dsp:cNvPr id="0" name=""/>
        <dsp:cNvSpPr/>
      </dsp:nvSpPr>
      <dsp:spPr>
        <a:xfrm>
          <a:off x="625194" y="2284429"/>
          <a:ext cx="1238511" cy="1238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42AEA-F922-4590-8FB6-488BAF8789EA}">
      <dsp:nvSpPr>
        <dsp:cNvPr id="0" name=""/>
        <dsp:cNvSpPr/>
      </dsp:nvSpPr>
      <dsp:spPr>
        <a:xfrm>
          <a:off x="625194" y="2284429"/>
          <a:ext cx="1238511" cy="1238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2C40B-EA0F-4E1E-8B4C-798DB732D555}">
      <dsp:nvSpPr>
        <dsp:cNvPr id="0" name=""/>
        <dsp:cNvSpPr/>
      </dsp:nvSpPr>
      <dsp:spPr>
        <a:xfrm>
          <a:off x="5938" y="2507362"/>
          <a:ext cx="2477023" cy="792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Ámbito sanitario</a:t>
          </a:r>
          <a:endParaRPr lang="es-ES" sz="1200" kern="1200" dirty="0"/>
        </a:p>
      </dsp:txBody>
      <dsp:txXfrm>
        <a:off x="5938" y="2507362"/>
        <a:ext cx="2477023" cy="792647"/>
      </dsp:txXfrm>
    </dsp:sp>
    <dsp:sp modelId="{58BF0CFB-D0C4-4C8A-AE36-00FE290FA73D}">
      <dsp:nvSpPr>
        <dsp:cNvPr id="0" name=""/>
        <dsp:cNvSpPr/>
      </dsp:nvSpPr>
      <dsp:spPr>
        <a:xfrm>
          <a:off x="3622392" y="2284429"/>
          <a:ext cx="1238511" cy="1238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CDACE-77D8-48B5-B1AF-FDC3515E033E}">
      <dsp:nvSpPr>
        <dsp:cNvPr id="0" name=""/>
        <dsp:cNvSpPr/>
      </dsp:nvSpPr>
      <dsp:spPr>
        <a:xfrm>
          <a:off x="3622392" y="2284429"/>
          <a:ext cx="1238511" cy="1238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0710C-952E-482F-92D6-1B62606F5016}">
      <dsp:nvSpPr>
        <dsp:cNvPr id="0" name=""/>
        <dsp:cNvSpPr/>
      </dsp:nvSpPr>
      <dsp:spPr>
        <a:xfrm>
          <a:off x="3003136" y="2507362"/>
          <a:ext cx="2477023" cy="792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Ámbito judicial</a:t>
          </a:r>
          <a:r>
            <a:rPr lang="es-ES" sz="1200" kern="1200" dirty="0"/>
            <a:t> </a:t>
          </a:r>
        </a:p>
      </dsp:txBody>
      <dsp:txXfrm>
        <a:off x="3003136" y="2507362"/>
        <a:ext cx="2477023" cy="792647"/>
      </dsp:txXfrm>
    </dsp:sp>
    <dsp:sp modelId="{6AC1C090-235E-44FB-956D-91A975DDB405}">
      <dsp:nvSpPr>
        <dsp:cNvPr id="0" name=""/>
        <dsp:cNvSpPr/>
      </dsp:nvSpPr>
      <dsp:spPr>
        <a:xfrm>
          <a:off x="6619590" y="2284429"/>
          <a:ext cx="1238511" cy="1238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4F544-6A40-4476-A1A8-EF609E596F40}">
      <dsp:nvSpPr>
        <dsp:cNvPr id="0" name=""/>
        <dsp:cNvSpPr/>
      </dsp:nvSpPr>
      <dsp:spPr>
        <a:xfrm>
          <a:off x="6619590" y="2284429"/>
          <a:ext cx="1238511" cy="1238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F5591-A0A4-4881-8A42-C6A7B6C869D4}">
      <dsp:nvSpPr>
        <dsp:cNvPr id="0" name=""/>
        <dsp:cNvSpPr/>
      </dsp:nvSpPr>
      <dsp:spPr>
        <a:xfrm>
          <a:off x="6000334" y="2507362"/>
          <a:ext cx="2477023" cy="792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Ámbito socio laboral</a:t>
          </a:r>
          <a:endParaRPr lang="es-ES" sz="1200" kern="1200" dirty="0"/>
        </a:p>
      </dsp:txBody>
      <dsp:txXfrm>
        <a:off x="6000334" y="2507362"/>
        <a:ext cx="2477023" cy="792647"/>
      </dsp:txXfrm>
    </dsp:sp>
    <dsp:sp modelId="{D28EF745-B467-4C09-9CBC-3967A261080D}">
      <dsp:nvSpPr>
        <dsp:cNvPr id="0" name=""/>
        <dsp:cNvSpPr/>
      </dsp:nvSpPr>
      <dsp:spPr>
        <a:xfrm>
          <a:off x="9616788" y="2284429"/>
          <a:ext cx="1238511" cy="12385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2C698-6994-418F-A6AE-A2E2C62C45CB}">
      <dsp:nvSpPr>
        <dsp:cNvPr id="0" name=""/>
        <dsp:cNvSpPr/>
      </dsp:nvSpPr>
      <dsp:spPr>
        <a:xfrm>
          <a:off x="9616788" y="2284429"/>
          <a:ext cx="1238511" cy="12385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57B32-D9BC-478D-973E-86A7F3C521C8}">
      <dsp:nvSpPr>
        <dsp:cNvPr id="0" name=""/>
        <dsp:cNvSpPr/>
      </dsp:nvSpPr>
      <dsp:spPr>
        <a:xfrm>
          <a:off x="8997532" y="2507362"/>
          <a:ext cx="2477023" cy="792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Ámbito de servicios sociales</a:t>
          </a:r>
          <a:endParaRPr lang="es-ES" sz="1200" kern="1200" dirty="0"/>
        </a:p>
      </dsp:txBody>
      <dsp:txXfrm>
        <a:off x="8997532" y="2507362"/>
        <a:ext cx="2477023" cy="792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7DE9BC-457F-4984-BAE4-2422BE459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87788AC-D3C7-42D1-9600-E79E6D84C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75E3436-9BAB-48FD-871A-1F615C8F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247041-B65A-4744-BBAA-4F216AE6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168CA8-7ABC-4357-81DE-7FFDE571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98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BC18CD-D6B2-42DE-A58B-87DAB251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2F9F4A8-3F1B-4A65-AF70-E1DA3CBA6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D09D78-F775-4A48-9725-18B2EB94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4ACC27-5B3D-45D7-A8A6-85B7E56F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5079E4-6412-4BB4-AEE7-5B29264B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98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40E85EE-20EA-432F-BC14-E975C50FB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C28FF27-45C0-47BE-94E1-9F9C16E5E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59ADAE-69AB-406D-A814-BBE0466D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39549C-AE14-4522-B4B4-155EA4E3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834A168-D1A1-43A9-A0F4-3B478FF5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44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B1979F-967B-441D-853D-E7E4C6D1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16C4794-2140-445A-BB45-B212C3B30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3A2AB03-A558-4547-A5D4-736A96B0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AE2D1A-571D-4812-9D6F-7B0837F5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060B0FF-2791-4E72-BCAC-00D2E00E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8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0DB463-8DF8-4011-9F0D-E4A825EA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551060F-FFF5-4121-A46C-E68ABB8A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C9296FC-8335-4ED2-AADF-07FE931F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CC05A10-032C-491C-B92B-23B0A2C5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B7E9D8-1122-48E0-8372-1BDB7C38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3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FEE734-64C0-41E1-B5AE-D9E8E525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DA9B594-49A0-4735-AA09-8C01846ED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398B46-8869-4D3F-8E16-D1AD6F63D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A836AF8-0B7F-4F04-9C52-91C05BFC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986BE4-EEA0-4694-8E80-AF36257F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A631739-10CA-4C40-AD9B-A1C96E0E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75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4C2459-77D9-4D65-AE11-AEFE3196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B9A0A17-499E-4F59-9D09-579CE8965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EA0EA8F-8158-4236-BF81-2CF346333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740E0B3-F480-4AEB-9BD5-C6B0711E5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EB578BD-BA25-4264-9E31-21E919231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0C89B41-842E-4B70-8827-69CE91A4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B55A93C-D9F7-44EA-9732-8CAB4B4B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D3880C6-96DE-414D-9C94-0E6A74E8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6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9383B5-14C4-4406-913F-297D3EA3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662A555-57C7-4E60-B25E-52300ED2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D9A3D65-D1B7-430C-A604-18BDBBFC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CA98153-9352-4BD4-B211-1CEDDF4A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95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99EAF01-E08A-4B96-8487-4424C2D0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7EF8B90-39FD-48E0-A3D2-39DF89E0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3EC00-6482-4217-AC88-CBE96900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5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16B75E-BC87-4C26-9DA8-FFF8DE0A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5FF5C8C-E709-478E-A904-73C7A5D7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C7BB28C-8559-4189-8DA7-84345C464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53027F2-40B2-414A-84C8-C9B22184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5BC1829-0F6B-46FC-A484-6C13F7F5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D001820-4F4E-4AFF-B2AA-ECD855B9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8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8F5F99-C0CD-4B27-B406-D0B1437E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920F34D-18C4-4A26-B4DB-0BDED757B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CB4EF3F-F943-4CF5-B3FC-45FB56B86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399C660-1FC9-4951-A8A5-F759EBB1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D28D-7833-4A5E-9D83-F3E55FA7772C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F5CDC46-EA9E-4807-9DEE-4F66677D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4B27DA6-2DCD-4A78-8130-45D5C128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14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19E1022-8F79-4040-98B6-992D3B21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05EDFFE-E2F3-4A68-AA6A-39A7CB8DB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74B11D-1DC6-40AF-8B60-D85CDB1BC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CD28D-7833-4A5E-9D83-F3E55FA7772C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D4B9B71-8CA7-426E-BE4E-10A7E9C73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CDD482-BA4B-4DD4-810E-650730DAD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5AA3-32BD-4B3A-98A9-C483B9847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23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16365E-4777-4AB9-8DE2-DA63EB34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RECURSOS CONTRA LA VIOLENCIA DE GÉNERO</a:t>
            </a:r>
            <a:br>
              <a:rPr lang="es-ES" sz="3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GENERAL DE IGUALDAD</a:t>
            </a:r>
            <a:r>
              <a:rPr lang="es-ES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1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63C43C7-6C50-4C97-AFC8-D03CB8C0C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580362"/>
            <a:ext cx="8861095" cy="3945698"/>
          </a:xfrm>
        </p:spPr>
        <p:txBody>
          <a:bodyPr anchor="ctr"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s-ES" sz="13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 DE CASAS DE </a:t>
            </a:r>
            <a:r>
              <a:rPr lang="es-ES" sz="13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ACOGIDA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s-ES" sz="13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CENTRO DE CRISIS PARA VÍCTIMAS DE AGRESIONES SEXUALES</a:t>
            </a:r>
            <a:endParaRPr lang="es-ES" sz="13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s-ES" sz="13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CENTROS ASESORES DE LA MUJER – CAM.</a:t>
            </a:r>
            <a:r>
              <a:rPr lang="es-ES" sz="13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3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Comisiones técnicas para el seguimiento de casos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3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INSTITUTO ASTURIANO DE LA MUJER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Punto de coordinación de las Órdenes de Protección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Observatorio Permanente de la Violencia de Género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200" b="1" dirty="0"/>
              <a:t>Protocolo Interdepartamental para mejorar la atención a las mujeres víctimas de violencia de género del Principado de Asturias</a:t>
            </a:r>
            <a:endParaRPr lang="es-ES" sz="1200" b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Comisiones de seguimiento:</a:t>
            </a:r>
            <a:endParaRPr lang="es-ES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r>
              <a:rPr lang="es-ES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Coordinación del Protocolo Interdepartamental para mejorar la atención a las mujeres víctimas de violencia de género del Principado de Asturias</a:t>
            </a:r>
          </a:p>
          <a:p>
            <a:pPr lvl="1" indent="0">
              <a:buNone/>
            </a:pPr>
            <a:r>
              <a:rPr lang="es-ES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Comisión de seguimiento de la Red de casas de Acogida</a:t>
            </a:r>
          </a:p>
          <a:p>
            <a:pPr lvl="1" indent="0">
              <a:buNone/>
            </a:pPr>
            <a:r>
              <a:rPr lang="es-ES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Comisión de seguimiento vinculada al Observatorio Permanente de Violencia de Género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1300" dirty="0">
              <a:solidFill>
                <a:srgbClr val="0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8557695-A637-4B95-8DF9-81B4EB14C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4" r="4679" b="-2"/>
          <a:stretch/>
        </p:blipFill>
        <p:spPr>
          <a:xfrm>
            <a:off x="9665767" y="5225040"/>
            <a:ext cx="217032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1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BB80D02D-2734-41A7-BF3C-EACE6D3D7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477560"/>
              </p:ext>
            </p:extLst>
          </p:nvPr>
        </p:nvGraphicFramePr>
        <p:xfrm>
          <a:off x="201660" y="1761734"/>
          <a:ext cx="11842315" cy="522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27D7CD-7AF0-406A-BFEC-8459C0929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5807" y="365125"/>
            <a:ext cx="1767993" cy="10425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297288B-86A1-42BF-8A16-5B371E50D6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541" r="2" b="5907"/>
          <a:stretch/>
        </p:blipFill>
        <p:spPr>
          <a:xfrm>
            <a:off x="-238125" y="-12261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914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16365E-4777-4AB9-8DE2-DA63EB34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ES" sz="31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CRISIS PARA VÍCTIMAS DE AGRESIONES SEXUALES </a:t>
            </a:r>
            <a:endParaRPr lang="es-ES" sz="3100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8557695-A637-4B95-8DF9-81B4EB14C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4" r="4679" b="-2"/>
          <a:stretch/>
        </p:blipFill>
        <p:spPr>
          <a:xfrm>
            <a:off x="9665767" y="5225040"/>
            <a:ext cx="2170328" cy="1620000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4159" y="2493702"/>
            <a:ext cx="2883119" cy="4351338"/>
          </a:xfrm>
          <a:prstGeom prst="rect">
            <a:avLst/>
          </a:prstGeom>
        </p:spPr>
      </p:pic>
      <p:graphicFrame>
        <p:nvGraphicFramePr>
          <p:cNvPr id="10" name="3 Diagram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934960"/>
              </p:ext>
            </p:extLst>
          </p:nvPr>
        </p:nvGraphicFramePr>
        <p:xfrm>
          <a:off x="5675311" y="2535091"/>
          <a:ext cx="5075620" cy="42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752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16365E-4777-4AB9-8DE2-DA63EB34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ES" sz="31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CRISIS PARA VÍCTIMAS DE AGRESIONES SEXUALES </a:t>
            </a:r>
            <a:endParaRPr lang="es-ES" sz="3100" dirty="0">
              <a:solidFill>
                <a:srgbClr val="FFFFFF"/>
              </a:solidFill>
            </a:endParaRPr>
          </a:p>
        </p:txBody>
      </p:sp>
      <p:graphicFrame>
        <p:nvGraphicFramePr>
          <p:cNvPr id="8" name="Marcador de contenido 4">
            <a:extLst>
              <a:ext uri="{FF2B5EF4-FFF2-40B4-BE49-F238E27FC236}">
                <a16:creationId xmlns:a16="http://schemas.microsoft.com/office/drawing/2014/main" xmlns="" id="{9127DF0E-775A-4BB9-94BB-224F4A925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898816"/>
              </p:ext>
            </p:extLst>
          </p:nvPr>
        </p:nvGraphicFramePr>
        <p:xfrm>
          <a:off x="0" y="2493702"/>
          <a:ext cx="59043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xmlns="" id="{F44DC009-B17E-4236-AF28-B321C1D2C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47535"/>
              </p:ext>
            </p:extLst>
          </p:nvPr>
        </p:nvGraphicFramePr>
        <p:xfrm>
          <a:off x="5145128" y="2864773"/>
          <a:ext cx="6690967" cy="379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5470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A20CE9-B304-4494-A8D5-D9797BDF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es-E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Centros Asesores de la Mujer CAM</a:t>
            </a:r>
            <a:r>
              <a:rPr lang="es-ES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4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4000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27D7CD-7AF0-406A-BFEC-8459C0929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466" y="5741975"/>
            <a:ext cx="1770523" cy="1044000"/>
          </a:xfrm>
          <a:prstGeom prst="rect">
            <a:avLst/>
          </a:prstGeom>
        </p:spPr>
      </p:pic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xmlns="" id="{20FBCC8C-7849-4528-989B-34EEC0475A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844809"/>
              </p:ext>
            </p:extLst>
          </p:nvPr>
        </p:nvGraphicFramePr>
        <p:xfrm>
          <a:off x="851769" y="2317072"/>
          <a:ext cx="10564913" cy="439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042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C366802D-B51C-4076-9D7F-A91393AB5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819273"/>
              </p:ext>
            </p:extLst>
          </p:nvPr>
        </p:nvGraphicFramePr>
        <p:xfrm>
          <a:off x="838200" y="239697"/>
          <a:ext cx="10515600" cy="593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27D7CD-7AF0-406A-BFEC-8459C0929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5807" y="365125"/>
            <a:ext cx="1767993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4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A20CE9-B304-4494-A8D5-D9797BDF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FFFFFF"/>
                </a:solidFill>
              </a:rPr>
              <a:t>INSTITUTO ASTURIANO DE LA MUJER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27D7CD-7AF0-406A-BFEC-8459C0929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885" y="5924045"/>
            <a:ext cx="1648418" cy="972000"/>
          </a:xfrm>
          <a:prstGeom prst="rect">
            <a:avLst/>
          </a:prstGeom>
        </p:spPr>
      </p:pic>
      <p:graphicFrame>
        <p:nvGraphicFramePr>
          <p:cNvPr id="6" name="Marcador de contenido 9">
            <a:extLst>
              <a:ext uri="{FF2B5EF4-FFF2-40B4-BE49-F238E27FC236}">
                <a16:creationId xmlns:a16="http://schemas.microsoft.com/office/drawing/2014/main" xmlns="" id="{7E44ACEF-6F98-483E-BD20-76D9BEC2F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00985"/>
              </p:ext>
            </p:extLst>
          </p:nvPr>
        </p:nvGraphicFramePr>
        <p:xfrm>
          <a:off x="804671" y="2370338"/>
          <a:ext cx="10568961" cy="430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028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A20CE9-B304-4494-A8D5-D9797BDF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ES" sz="40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40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400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27D7CD-7AF0-406A-BFEC-8459C0929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875" y="5556198"/>
            <a:ext cx="1692000" cy="997693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46E40C08-82D6-4857-84A3-135CB1D2C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242797"/>
              </p:ext>
            </p:extLst>
          </p:nvPr>
        </p:nvGraphicFramePr>
        <p:xfrm>
          <a:off x="403164" y="2329840"/>
          <a:ext cx="11480494" cy="404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8054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624</Words>
  <Application>Microsoft Office PowerPoint</Application>
  <PresentationFormat>Personalizado</PresentationFormat>
  <Paragraphs>86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RECURSOS CONTRA LA VIOLENCIA DE GÉNERO DIRECCIÓN GENERAL DE IGUALDAD </vt:lpstr>
      <vt:lpstr>Presentación de PowerPoint</vt:lpstr>
      <vt:lpstr>CENTRO DE CRISIS PARA VÍCTIMAS DE AGRESIONES SEXUALES </vt:lpstr>
      <vt:lpstr>CENTRO DE CRISIS PARA VÍCTIMAS DE AGRESIONES SEXUALES </vt:lpstr>
      <vt:lpstr>18 Centros Asesores de la Mujer CAM </vt:lpstr>
      <vt:lpstr>Presentación de PowerPoint</vt:lpstr>
      <vt:lpstr>INSTITUTO ASTURIANO DE LA MUJER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GENERAL DE IGUALDAD</dc:title>
  <dc:creator>Nuria Varela</dc:creator>
  <cp:lastModifiedBy>Isabel Gonzalez Fernandez</cp:lastModifiedBy>
  <cp:revision>13</cp:revision>
  <dcterms:created xsi:type="dcterms:W3CDTF">2020-09-14T23:06:42Z</dcterms:created>
  <dcterms:modified xsi:type="dcterms:W3CDTF">2026-03-23T08:45:52Z</dcterms:modified>
</cp:coreProperties>
</file>